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39"/>
  </p:notesMasterIdLst>
  <p:sldIdLst>
    <p:sldId id="256" r:id="rId2"/>
    <p:sldId id="257" r:id="rId3"/>
    <p:sldId id="302" r:id="rId4"/>
    <p:sldId id="303" r:id="rId5"/>
    <p:sldId id="304" r:id="rId6"/>
    <p:sldId id="301" r:id="rId7"/>
    <p:sldId id="308" r:id="rId8"/>
    <p:sldId id="293" r:id="rId9"/>
    <p:sldId id="309" r:id="rId10"/>
    <p:sldId id="258" r:id="rId11"/>
    <p:sldId id="259" r:id="rId12"/>
    <p:sldId id="260" r:id="rId13"/>
    <p:sldId id="320" r:id="rId14"/>
    <p:sldId id="262" r:id="rId15"/>
    <p:sldId id="292" r:id="rId16"/>
    <p:sldId id="311" r:id="rId17"/>
    <p:sldId id="314" r:id="rId18"/>
    <p:sldId id="317" r:id="rId19"/>
    <p:sldId id="287" r:id="rId20"/>
    <p:sldId id="321" r:id="rId21"/>
    <p:sldId id="316" r:id="rId22"/>
    <p:sldId id="315" r:id="rId23"/>
    <p:sldId id="286" r:id="rId24"/>
    <p:sldId id="288" r:id="rId25"/>
    <p:sldId id="294" r:id="rId26"/>
    <p:sldId id="310" r:id="rId27"/>
    <p:sldId id="318" r:id="rId28"/>
    <p:sldId id="319" r:id="rId29"/>
    <p:sldId id="298" r:id="rId30"/>
    <p:sldId id="299" r:id="rId31"/>
    <p:sldId id="300" r:id="rId32"/>
    <p:sldId id="296" r:id="rId33"/>
    <p:sldId id="295" r:id="rId34"/>
    <p:sldId id="291" r:id="rId35"/>
    <p:sldId id="306" r:id="rId36"/>
    <p:sldId id="307" r:id="rId37"/>
    <p:sldId id="282" r:id="rId3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4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0099FF"/>
    <a:srgbClr val="FF0000"/>
  </p:clrMru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F29DF-EA57-45C2-9692-09B623400B73}" type="doc">
      <dgm:prSet loTypeId="urn:microsoft.com/office/officeart/2005/8/layout/cycle2" loCatId="cycle" qsTypeId="urn:microsoft.com/office/officeart/2005/8/quickstyle/simple1#1" qsCatId="simple" csTypeId="urn:microsoft.com/office/officeart/2005/8/colors/accent1_3" csCatId="accent1" phldr="1"/>
      <dgm:spPr/>
      <dgm:t>
        <a:bodyPr/>
        <a:lstStyle/>
        <a:p>
          <a:endParaRPr lang="eu-ES"/>
        </a:p>
      </dgm:t>
    </dgm:pt>
    <dgm:pt modelId="{388BB385-0822-439A-8C68-4A811316332B}">
      <dgm:prSet phldrT="[Texto]"/>
      <dgm:spPr/>
      <dgm:t>
        <a:bodyPr/>
        <a:lstStyle/>
        <a:p>
          <a:r>
            <a:rPr lang="eu-ES" dirty="0" err="1" smtClean="0"/>
            <a:t>Educativo</a:t>
          </a:r>
          <a:endParaRPr lang="eu-ES" dirty="0"/>
        </a:p>
      </dgm:t>
    </dgm:pt>
    <dgm:pt modelId="{63370526-0F06-4492-9497-2C81BB7A6E06}" type="parTrans" cxnId="{816BF2D2-90AE-4CFD-B130-A71CB5623868}">
      <dgm:prSet/>
      <dgm:spPr/>
      <dgm:t>
        <a:bodyPr/>
        <a:lstStyle/>
        <a:p>
          <a:endParaRPr lang="eu-ES"/>
        </a:p>
      </dgm:t>
    </dgm:pt>
    <dgm:pt modelId="{E166A3E0-A68A-479A-95E0-8084754F34C3}" type="sibTrans" cxnId="{816BF2D2-90AE-4CFD-B130-A71CB5623868}">
      <dgm:prSet/>
      <dgm:spPr/>
      <dgm:t>
        <a:bodyPr/>
        <a:lstStyle/>
        <a:p>
          <a:endParaRPr lang="eu-ES"/>
        </a:p>
      </dgm:t>
    </dgm:pt>
    <dgm:pt modelId="{0B0BEF15-7565-49BC-84E8-21C823A4897D}">
      <dgm:prSet phldrT="[Texto]"/>
      <dgm:spPr/>
      <dgm:t>
        <a:bodyPr/>
        <a:lstStyle/>
        <a:p>
          <a:r>
            <a:rPr lang="eu-ES" dirty="0" err="1" smtClean="0"/>
            <a:t>Terapeútico</a:t>
          </a:r>
          <a:endParaRPr lang="eu-ES" dirty="0"/>
        </a:p>
      </dgm:t>
    </dgm:pt>
    <dgm:pt modelId="{FE5E2AD5-E0F5-4EE4-8429-45ABAAFA1B22}" type="parTrans" cxnId="{77BB32C5-6545-4676-AE37-30F208DFFEBF}">
      <dgm:prSet/>
      <dgm:spPr/>
      <dgm:t>
        <a:bodyPr/>
        <a:lstStyle/>
        <a:p>
          <a:endParaRPr lang="eu-ES"/>
        </a:p>
      </dgm:t>
    </dgm:pt>
    <dgm:pt modelId="{F6F57E86-09F0-4C83-8DFC-88CEA207F6BA}" type="sibTrans" cxnId="{77BB32C5-6545-4676-AE37-30F208DFFEBF}">
      <dgm:prSet/>
      <dgm:spPr/>
      <dgm:t>
        <a:bodyPr/>
        <a:lstStyle/>
        <a:p>
          <a:endParaRPr lang="eu-ES"/>
        </a:p>
      </dgm:t>
    </dgm:pt>
    <dgm:pt modelId="{5EF04B63-86DA-4C06-9D20-779E1A0C7BB8}">
      <dgm:prSet phldrT="[Texto]"/>
      <dgm:spPr/>
      <dgm:t>
        <a:bodyPr/>
        <a:lstStyle/>
        <a:p>
          <a:r>
            <a:rPr lang="eu-ES" dirty="0" err="1" smtClean="0"/>
            <a:t>Social</a:t>
          </a:r>
          <a:endParaRPr lang="eu-ES" dirty="0"/>
        </a:p>
      </dgm:t>
    </dgm:pt>
    <dgm:pt modelId="{BBBBC5EE-24C0-4CE8-943B-54C32D64CE6C}" type="parTrans" cxnId="{202B6D11-7062-4AE9-A6D3-18605470BA75}">
      <dgm:prSet/>
      <dgm:spPr/>
      <dgm:t>
        <a:bodyPr/>
        <a:lstStyle/>
        <a:p>
          <a:endParaRPr lang="eu-ES"/>
        </a:p>
      </dgm:t>
    </dgm:pt>
    <dgm:pt modelId="{7B618788-3015-4D49-8BBD-1D9677E64D97}" type="sibTrans" cxnId="{202B6D11-7062-4AE9-A6D3-18605470BA75}">
      <dgm:prSet/>
      <dgm:spPr/>
      <dgm:t>
        <a:bodyPr/>
        <a:lstStyle/>
        <a:p>
          <a:endParaRPr lang="eu-ES"/>
        </a:p>
      </dgm:t>
    </dgm:pt>
    <dgm:pt modelId="{246FF72F-36D3-4058-9F10-AE7B862FCC26}" type="pres">
      <dgm:prSet presAssocID="{5B9F29DF-EA57-45C2-9692-09B623400B7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u-ES"/>
        </a:p>
      </dgm:t>
    </dgm:pt>
    <dgm:pt modelId="{6D22905E-EBF0-4A2B-AAD5-7859C49B48B6}" type="pres">
      <dgm:prSet presAssocID="{388BB385-0822-439A-8C68-4A811316332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F78CB538-C10A-49DC-84BD-C3ADD30CBA29}" type="pres">
      <dgm:prSet presAssocID="{E166A3E0-A68A-479A-95E0-8084754F34C3}" presName="sibTrans" presStyleLbl="sibTrans2D1" presStyleIdx="0" presStyleCnt="3" custLinFactNeighborX="69013" custLinFactNeighborY="-21938"/>
      <dgm:spPr/>
      <dgm:t>
        <a:bodyPr/>
        <a:lstStyle/>
        <a:p>
          <a:endParaRPr lang="eu-ES"/>
        </a:p>
      </dgm:t>
    </dgm:pt>
    <dgm:pt modelId="{816C8570-5AA7-44A8-AA2B-E94A949D35B5}" type="pres">
      <dgm:prSet presAssocID="{E166A3E0-A68A-479A-95E0-8084754F34C3}" presName="connectorText" presStyleLbl="sibTrans2D1" presStyleIdx="0" presStyleCnt="3"/>
      <dgm:spPr/>
      <dgm:t>
        <a:bodyPr/>
        <a:lstStyle/>
        <a:p>
          <a:endParaRPr lang="eu-ES"/>
        </a:p>
      </dgm:t>
    </dgm:pt>
    <dgm:pt modelId="{2CE58614-D0CC-43B4-A750-19ECA34A588B}" type="pres">
      <dgm:prSet presAssocID="{0B0BEF15-7565-49BC-84E8-21C823A489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BC222294-7FA1-4AB6-9B9C-32836AF14798}" type="pres">
      <dgm:prSet presAssocID="{F6F57E86-09F0-4C83-8DFC-88CEA207F6BA}" presName="sibTrans" presStyleLbl="sibTrans2D1" presStyleIdx="1" presStyleCnt="3"/>
      <dgm:spPr/>
      <dgm:t>
        <a:bodyPr/>
        <a:lstStyle/>
        <a:p>
          <a:endParaRPr lang="eu-ES"/>
        </a:p>
      </dgm:t>
    </dgm:pt>
    <dgm:pt modelId="{69D86CF8-05F5-4E92-BEBB-6A854A51F8EB}" type="pres">
      <dgm:prSet presAssocID="{F6F57E86-09F0-4C83-8DFC-88CEA207F6BA}" presName="connectorText" presStyleLbl="sibTrans2D1" presStyleIdx="1" presStyleCnt="3"/>
      <dgm:spPr/>
      <dgm:t>
        <a:bodyPr/>
        <a:lstStyle/>
        <a:p>
          <a:endParaRPr lang="eu-ES"/>
        </a:p>
      </dgm:t>
    </dgm:pt>
    <dgm:pt modelId="{65F852FA-6F59-4771-823E-0DAA92996F7C}" type="pres">
      <dgm:prSet presAssocID="{5EF04B63-86DA-4C06-9D20-779E1A0C7BB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9BDC747E-65A3-4FD2-83BC-B7ED12D36160}" type="pres">
      <dgm:prSet presAssocID="{7B618788-3015-4D49-8BBD-1D9677E64D97}" presName="sibTrans" presStyleLbl="sibTrans2D1" presStyleIdx="2" presStyleCnt="3" custLinFactNeighborX="-46619" custLinFactNeighborY="-35000"/>
      <dgm:spPr/>
      <dgm:t>
        <a:bodyPr/>
        <a:lstStyle/>
        <a:p>
          <a:endParaRPr lang="eu-ES"/>
        </a:p>
      </dgm:t>
    </dgm:pt>
    <dgm:pt modelId="{967F61EB-461E-4074-83D7-8990979ED552}" type="pres">
      <dgm:prSet presAssocID="{7B618788-3015-4D49-8BBD-1D9677E64D97}" presName="connectorText" presStyleLbl="sibTrans2D1" presStyleIdx="2" presStyleCnt="3"/>
      <dgm:spPr/>
      <dgm:t>
        <a:bodyPr/>
        <a:lstStyle/>
        <a:p>
          <a:endParaRPr lang="eu-ES"/>
        </a:p>
      </dgm:t>
    </dgm:pt>
  </dgm:ptLst>
  <dgm:cxnLst>
    <dgm:cxn modelId="{816BF2D2-90AE-4CFD-B130-A71CB5623868}" srcId="{5B9F29DF-EA57-45C2-9692-09B623400B73}" destId="{388BB385-0822-439A-8C68-4A811316332B}" srcOrd="0" destOrd="0" parTransId="{63370526-0F06-4492-9497-2C81BB7A6E06}" sibTransId="{E166A3E0-A68A-479A-95E0-8084754F34C3}"/>
    <dgm:cxn modelId="{E8EBFAD2-4457-46DD-8192-3D716AD383E6}" type="presOf" srcId="{E166A3E0-A68A-479A-95E0-8084754F34C3}" destId="{F78CB538-C10A-49DC-84BD-C3ADD30CBA29}" srcOrd="0" destOrd="0" presId="urn:microsoft.com/office/officeart/2005/8/layout/cycle2"/>
    <dgm:cxn modelId="{8B85AB24-95FA-4723-864C-AA442AB9C096}" type="presOf" srcId="{7B618788-3015-4D49-8BBD-1D9677E64D97}" destId="{9BDC747E-65A3-4FD2-83BC-B7ED12D36160}" srcOrd="0" destOrd="0" presId="urn:microsoft.com/office/officeart/2005/8/layout/cycle2"/>
    <dgm:cxn modelId="{181D4CB1-B63C-4906-AE7B-8642E7ABCD58}" type="presOf" srcId="{388BB385-0822-439A-8C68-4A811316332B}" destId="{6D22905E-EBF0-4A2B-AAD5-7859C49B48B6}" srcOrd="0" destOrd="0" presId="urn:microsoft.com/office/officeart/2005/8/layout/cycle2"/>
    <dgm:cxn modelId="{D3188C6E-8E38-46DA-8E78-A4254657B73C}" type="presOf" srcId="{F6F57E86-09F0-4C83-8DFC-88CEA207F6BA}" destId="{BC222294-7FA1-4AB6-9B9C-32836AF14798}" srcOrd="0" destOrd="0" presId="urn:microsoft.com/office/officeart/2005/8/layout/cycle2"/>
    <dgm:cxn modelId="{202B6D11-7062-4AE9-A6D3-18605470BA75}" srcId="{5B9F29DF-EA57-45C2-9692-09B623400B73}" destId="{5EF04B63-86DA-4C06-9D20-779E1A0C7BB8}" srcOrd="2" destOrd="0" parTransId="{BBBBC5EE-24C0-4CE8-943B-54C32D64CE6C}" sibTransId="{7B618788-3015-4D49-8BBD-1D9677E64D97}"/>
    <dgm:cxn modelId="{AAE14B5D-FAAF-4A94-9357-502FD61CF320}" type="presOf" srcId="{5B9F29DF-EA57-45C2-9692-09B623400B73}" destId="{246FF72F-36D3-4058-9F10-AE7B862FCC26}" srcOrd="0" destOrd="0" presId="urn:microsoft.com/office/officeart/2005/8/layout/cycle2"/>
    <dgm:cxn modelId="{3DCAB087-C09C-4549-A6F5-7CE132D6D9EE}" type="presOf" srcId="{0B0BEF15-7565-49BC-84E8-21C823A4897D}" destId="{2CE58614-D0CC-43B4-A750-19ECA34A588B}" srcOrd="0" destOrd="0" presId="urn:microsoft.com/office/officeart/2005/8/layout/cycle2"/>
    <dgm:cxn modelId="{6CBABAF6-2314-47DE-9746-1E6544489036}" type="presOf" srcId="{5EF04B63-86DA-4C06-9D20-779E1A0C7BB8}" destId="{65F852FA-6F59-4771-823E-0DAA92996F7C}" srcOrd="0" destOrd="0" presId="urn:microsoft.com/office/officeart/2005/8/layout/cycle2"/>
    <dgm:cxn modelId="{6090DAD7-9ABF-4B8B-B397-6C6EE5ADD29F}" type="presOf" srcId="{E166A3E0-A68A-479A-95E0-8084754F34C3}" destId="{816C8570-5AA7-44A8-AA2B-E94A949D35B5}" srcOrd="1" destOrd="0" presId="urn:microsoft.com/office/officeart/2005/8/layout/cycle2"/>
    <dgm:cxn modelId="{8086F5EB-3D78-4DB3-B0C0-04FB4C42098F}" type="presOf" srcId="{7B618788-3015-4D49-8BBD-1D9677E64D97}" destId="{967F61EB-461E-4074-83D7-8990979ED552}" srcOrd="1" destOrd="0" presId="urn:microsoft.com/office/officeart/2005/8/layout/cycle2"/>
    <dgm:cxn modelId="{77BB32C5-6545-4676-AE37-30F208DFFEBF}" srcId="{5B9F29DF-EA57-45C2-9692-09B623400B73}" destId="{0B0BEF15-7565-49BC-84E8-21C823A4897D}" srcOrd="1" destOrd="0" parTransId="{FE5E2AD5-E0F5-4EE4-8429-45ABAAFA1B22}" sibTransId="{F6F57E86-09F0-4C83-8DFC-88CEA207F6BA}"/>
    <dgm:cxn modelId="{8C57BB1B-2DB4-4777-9CA6-E6E0A282A6A7}" type="presOf" srcId="{F6F57E86-09F0-4C83-8DFC-88CEA207F6BA}" destId="{69D86CF8-05F5-4E92-BEBB-6A854A51F8EB}" srcOrd="1" destOrd="0" presId="urn:microsoft.com/office/officeart/2005/8/layout/cycle2"/>
    <dgm:cxn modelId="{1F17799F-19D7-42BB-9EBB-18A9CE13C773}" type="presParOf" srcId="{246FF72F-36D3-4058-9F10-AE7B862FCC26}" destId="{6D22905E-EBF0-4A2B-AAD5-7859C49B48B6}" srcOrd="0" destOrd="0" presId="urn:microsoft.com/office/officeart/2005/8/layout/cycle2"/>
    <dgm:cxn modelId="{4C68294F-F6D5-4C30-8D22-DA7F56A99574}" type="presParOf" srcId="{246FF72F-36D3-4058-9F10-AE7B862FCC26}" destId="{F78CB538-C10A-49DC-84BD-C3ADD30CBA29}" srcOrd="1" destOrd="0" presId="urn:microsoft.com/office/officeart/2005/8/layout/cycle2"/>
    <dgm:cxn modelId="{D0AF01A5-4221-4989-BDBA-6738EDEF4B49}" type="presParOf" srcId="{F78CB538-C10A-49DC-84BD-C3ADD30CBA29}" destId="{816C8570-5AA7-44A8-AA2B-E94A949D35B5}" srcOrd="0" destOrd="0" presId="urn:microsoft.com/office/officeart/2005/8/layout/cycle2"/>
    <dgm:cxn modelId="{0E003518-874B-4CA2-BE75-D47EBF8B6285}" type="presParOf" srcId="{246FF72F-36D3-4058-9F10-AE7B862FCC26}" destId="{2CE58614-D0CC-43B4-A750-19ECA34A588B}" srcOrd="2" destOrd="0" presId="urn:microsoft.com/office/officeart/2005/8/layout/cycle2"/>
    <dgm:cxn modelId="{CB0A6DF1-CF84-4688-AACC-7BE9B3C9ACC7}" type="presParOf" srcId="{246FF72F-36D3-4058-9F10-AE7B862FCC26}" destId="{BC222294-7FA1-4AB6-9B9C-32836AF14798}" srcOrd="3" destOrd="0" presId="urn:microsoft.com/office/officeart/2005/8/layout/cycle2"/>
    <dgm:cxn modelId="{49967810-31F9-4EE4-9867-2EFD26A07254}" type="presParOf" srcId="{BC222294-7FA1-4AB6-9B9C-32836AF14798}" destId="{69D86CF8-05F5-4E92-BEBB-6A854A51F8EB}" srcOrd="0" destOrd="0" presId="urn:microsoft.com/office/officeart/2005/8/layout/cycle2"/>
    <dgm:cxn modelId="{9900CAF5-7670-41A2-BEA8-B2CF6BD8C46B}" type="presParOf" srcId="{246FF72F-36D3-4058-9F10-AE7B862FCC26}" destId="{65F852FA-6F59-4771-823E-0DAA92996F7C}" srcOrd="4" destOrd="0" presId="urn:microsoft.com/office/officeart/2005/8/layout/cycle2"/>
    <dgm:cxn modelId="{9AF6DC39-BC74-4D93-A317-918E62A1B465}" type="presParOf" srcId="{246FF72F-36D3-4058-9F10-AE7B862FCC26}" destId="{9BDC747E-65A3-4FD2-83BC-B7ED12D36160}" srcOrd="5" destOrd="0" presId="urn:microsoft.com/office/officeart/2005/8/layout/cycle2"/>
    <dgm:cxn modelId="{703FB52E-F15B-4F33-AD81-C49E35A1D40F}" type="presParOf" srcId="{9BDC747E-65A3-4FD2-83BC-B7ED12D36160}" destId="{967F61EB-461E-4074-83D7-8990979ED55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E576FE-3671-4139-A22B-FA5D3A674DE1}" type="doc">
      <dgm:prSet loTypeId="urn:microsoft.com/office/officeart/2005/8/layout/cycle2" loCatId="cycle" qsTypeId="urn:microsoft.com/office/officeart/2005/8/quickstyle/simple1#2" qsCatId="simple" csTypeId="urn:microsoft.com/office/officeart/2005/8/colors/accent1_1" csCatId="accent1" phldr="1"/>
      <dgm:spPr/>
      <dgm:t>
        <a:bodyPr/>
        <a:lstStyle/>
        <a:p>
          <a:endParaRPr lang="eu-ES"/>
        </a:p>
      </dgm:t>
    </dgm:pt>
    <dgm:pt modelId="{8D8E7F5B-6F2B-49C9-BB1F-7650E2EC73C1}">
      <dgm:prSet phldrT="[Texto]"/>
      <dgm:spPr/>
      <dgm:t>
        <a:bodyPr/>
        <a:lstStyle/>
        <a:p>
          <a:r>
            <a:rPr lang="eu-ES" dirty="0" err="1" smtClean="0"/>
            <a:t>Recursos</a:t>
          </a:r>
          <a:endParaRPr lang="eu-ES" dirty="0"/>
        </a:p>
      </dgm:t>
    </dgm:pt>
    <dgm:pt modelId="{22683E3E-444E-44E4-94BC-AEFCC87E8D1C}" type="parTrans" cxnId="{23305EDB-84E8-418B-9DEA-9B483EB3146D}">
      <dgm:prSet/>
      <dgm:spPr/>
      <dgm:t>
        <a:bodyPr/>
        <a:lstStyle/>
        <a:p>
          <a:endParaRPr lang="eu-ES"/>
        </a:p>
      </dgm:t>
    </dgm:pt>
    <dgm:pt modelId="{B812E413-48B1-4E22-BD58-339427ACC1FD}" type="sibTrans" cxnId="{23305EDB-84E8-418B-9DEA-9B483EB3146D}">
      <dgm:prSet/>
      <dgm:spPr/>
      <dgm:t>
        <a:bodyPr/>
        <a:lstStyle/>
        <a:p>
          <a:endParaRPr lang="eu-ES"/>
        </a:p>
      </dgm:t>
    </dgm:pt>
    <dgm:pt modelId="{15786A1B-516D-4E85-B16E-1C819C91D7DE}" type="pres">
      <dgm:prSet presAssocID="{EAE576FE-3671-4139-A22B-FA5D3A674D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u-ES"/>
        </a:p>
      </dgm:t>
    </dgm:pt>
    <dgm:pt modelId="{CBB7B292-AAA6-4947-BBB1-6ED7DA6B1A58}" type="pres">
      <dgm:prSet presAssocID="{8D8E7F5B-6F2B-49C9-BB1F-7650E2EC73C1}" presName="node" presStyleLbl="node1" presStyleIdx="0" presStyleCnt="1" custRadScaleRad="94226" custRadScaleInc="-3466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</dgm:ptLst>
  <dgm:cxnLst>
    <dgm:cxn modelId="{40B9126F-ED00-481C-A68B-8A9B1B389AC4}" type="presOf" srcId="{8D8E7F5B-6F2B-49C9-BB1F-7650E2EC73C1}" destId="{CBB7B292-AAA6-4947-BBB1-6ED7DA6B1A58}" srcOrd="0" destOrd="0" presId="urn:microsoft.com/office/officeart/2005/8/layout/cycle2"/>
    <dgm:cxn modelId="{E7610F46-87E3-466E-A782-5EDFDBACE571}" type="presOf" srcId="{EAE576FE-3671-4139-A22B-FA5D3A674DE1}" destId="{15786A1B-516D-4E85-B16E-1C819C91D7DE}" srcOrd="0" destOrd="0" presId="urn:microsoft.com/office/officeart/2005/8/layout/cycle2"/>
    <dgm:cxn modelId="{23305EDB-84E8-418B-9DEA-9B483EB3146D}" srcId="{EAE576FE-3671-4139-A22B-FA5D3A674DE1}" destId="{8D8E7F5B-6F2B-49C9-BB1F-7650E2EC73C1}" srcOrd="0" destOrd="0" parTransId="{22683E3E-444E-44E4-94BC-AEFCC87E8D1C}" sibTransId="{B812E413-48B1-4E22-BD58-339427ACC1FD}"/>
    <dgm:cxn modelId="{A020EA06-AB56-43FB-AC4D-DD024EC55F65}" type="presParOf" srcId="{15786A1B-516D-4E85-B16E-1C819C91D7DE}" destId="{CBB7B292-AAA6-4947-BBB1-6ED7DA6B1A5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F29DF-EA57-45C2-9692-09B623400B73}" type="doc">
      <dgm:prSet loTypeId="urn:microsoft.com/office/officeart/2005/8/layout/cycle2" loCatId="cycle" qsTypeId="urn:microsoft.com/office/officeart/2005/8/quickstyle/simple1#3" qsCatId="simple" csTypeId="urn:microsoft.com/office/officeart/2005/8/colors/colorful5" csCatId="colorful" phldr="1"/>
      <dgm:spPr/>
      <dgm:t>
        <a:bodyPr/>
        <a:lstStyle/>
        <a:p>
          <a:endParaRPr lang="eu-ES"/>
        </a:p>
      </dgm:t>
    </dgm:pt>
    <dgm:pt modelId="{388BB385-0822-439A-8C68-4A811316332B}">
      <dgm:prSet phldrT="[Texto]"/>
      <dgm:spPr/>
      <dgm:t>
        <a:bodyPr/>
        <a:lstStyle/>
        <a:p>
          <a:r>
            <a:rPr lang="eu-ES" dirty="0" err="1" smtClean="0"/>
            <a:t>Individual</a:t>
          </a:r>
          <a:endParaRPr lang="eu-ES" dirty="0"/>
        </a:p>
      </dgm:t>
    </dgm:pt>
    <dgm:pt modelId="{63370526-0F06-4492-9497-2C81BB7A6E06}" type="parTrans" cxnId="{816BF2D2-90AE-4CFD-B130-A71CB5623868}">
      <dgm:prSet/>
      <dgm:spPr/>
      <dgm:t>
        <a:bodyPr/>
        <a:lstStyle/>
        <a:p>
          <a:endParaRPr lang="eu-ES"/>
        </a:p>
      </dgm:t>
    </dgm:pt>
    <dgm:pt modelId="{E166A3E0-A68A-479A-95E0-8084754F34C3}" type="sibTrans" cxnId="{816BF2D2-90AE-4CFD-B130-A71CB5623868}">
      <dgm:prSet/>
      <dgm:spPr/>
      <dgm:t>
        <a:bodyPr/>
        <a:lstStyle/>
        <a:p>
          <a:endParaRPr lang="eu-ES"/>
        </a:p>
      </dgm:t>
    </dgm:pt>
    <dgm:pt modelId="{0B0BEF15-7565-49BC-84E8-21C823A4897D}">
      <dgm:prSet phldrT="[Texto]"/>
      <dgm:spPr/>
      <dgm:t>
        <a:bodyPr/>
        <a:lstStyle/>
        <a:p>
          <a:r>
            <a:rPr lang="eu-ES" dirty="0" err="1" smtClean="0"/>
            <a:t>Grupal</a:t>
          </a:r>
          <a:endParaRPr lang="eu-ES" dirty="0"/>
        </a:p>
      </dgm:t>
    </dgm:pt>
    <dgm:pt modelId="{FE5E2AD5-E0F5-4EE4-8429-45ABAAFA1B22}" type="parTrans" cxnId="{77BB32C5-6545-4676-AE37-30F208DFFEBF}">
      <dgm:prSet/>
      <dgm:spPr/>
      <dgm:t>
        <a:bodyPr/>
        <a:lstStyle/>
        <a:p>
          <a:endParaRPr lang="eu-ES"/>
        </a:p>
      </dgm:t>
    </dgm:pt>
    <dgm:pt modelId="{F6F57E86-09F0-4C83-8DFC-88CEA207F6BA}" type="sibTrans" cxnId="{77BB32C5-6545-4676-AE37-30F208DFFEBF}">
      <dgm:prSet/>
      <dgm:spPr/>
      <dgm:t>
        <a:bodyPr/>
        <a:lstStyle/>
        <a:p>
          <a:endParaRPr lang="eu-ES"/>
        </a:p>
      </dgm:t>
    </dgm:pt>
    <dgm:pt modelId="{5EF04B63-86DA-4C06-9D20-779E1A0C7BB8}">
      <dgm:prSet phldrT="[Texto]"/>
      <dgm:spPr/>
      <dgm:t>
        <a:bodyPr/>
        <a:lstStyle/>
        <a:p>
          <a:r>
            <a:rPr lang="eu-ES" dirty="0" err="1" smtClean="0"/>
            <a:t>Comunitario</a:t>
          </a:r>
          <a:endParaRPr lang="eu-ES" dirty="0"/>
        </a:p>
      </dgm:t>
    </dgm:pt>
    <dgm:pt modelId="{BBBBC5EE-24C0-4CE8-943B-54C32D64CE6C}" type="parTrans" cxnId="{202B6D11-7062-4AE9-A6D3-18605470BA75}">
      <dgm:prSet/>
      <dgm:spPr/>
      <dgm:t>
        <a:bodyPr/>
        <a:lstStyle/>
        <a:p>
          <a:endParaRPr lang="eu-ES"/>
        </a:p>
      </dgm:t>
    </dgm:pt>
    <dgm:pt modelId="{7B618788-3015-4D49-8BBD-1D9677E64D97}" type="sibTrans" cxnId="{202B6D11-7062-4AE9-A6D3-18605470BA75}">
      <dgm:prSet/>
      <dgm:spPr/>
      <dgm:t>
        <a:bodyPr/>
        <a:lstStyle/>
        <a:p>
          <a:endParaRPr lang="eu-ES"/>
        </a:p>
      </dgm:t>
    </dgm:pt>
    <dgm:pt modelId="{246FF72F-36D3-4058-9F10-AE7B862FCC26}" type="pres">
      <dgm:prSet presAssocID="{5B9F29DF-EA57-45C2-9692-09B623400B7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u-ES"/>
        </a:p>
      </dgm:t>
    </dgm:pt>
    <dgm:pt modelId="{6D22905E-EBF0-4A2B-AAD5-7859C49B48B6}" type="pres">
      <dgm:prSet presAssocID="{388BB385-0822-439A-8C68-4A811316332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F78CB538-C10A-49DC-84BD-C3ADD30CBA29}" type="pres">
      <dgm:prSet presAssocID="{E166A3E0-A68A-479A-95E0-8084754F34C3}" presName="sibTrans" presStyleLbl="sibTrans2D1" presStyleIdx="0" presStyleCnt="3" custLinFactNeighborX="69013" custLinFactNeighborY="-21938"/>
      <dgm:spPr/>
      <dgm:t>
        <a:bodyPr/>
        <a:lstStyle/>
        <a:p>
          <a:endParaRPr lang="eu-ES"/>
        </a:p>
      </dgm:t>
    </dgm:pt>
    <dgm:pt modelId="{816C8570-5AA7-44A8-AA2B-E94A949D35B5}" type="pres">
      <dgm:prSet presAssocID="{E166A3E0-A68A-479A-95E0-8084754F34C3}" presName="connectorText" presStyleLbl="sibTrans2D1" presStyleIdx="0" presStyleCnt="3"/>
      <dgm:spPr/>
      <dgm:t>
        <a:bodyPr/>
        <a:lstStyle/>
        <a:p>
          <a:endParaRPr lang="eu-ES"/>
        </a:p>
      </dgm:t>
    </dgm:pt>
    <dgm:pt modelId="{2CE58614-D0CC-43B4-A750-19ECA34A588B}" type="pres">
      <dgm:prSet presAssocID="{0B0BEF15-7565-49BC-84E8-21C823A489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BC222294-7FA1-4AB6-9B9C-32836AF14798}" type="pres">
      <dgm:prSet presAssocID="{F6F57E86-09F0-4C83-8DFC-88CEA207F6BA}" presName="sibTrans" presStyleLbl="sibTrans2D1" presStyleIdx="1" presStyleCnt="3"/>
      <dgm:spPr/>
      <dgm:t>
        <a:bodyPr/>
        <a:lstStyle/>
        <a:p>
          <a:endParaRPr lang="eu-ES"/>
        </a:p>
      </dgm:t>
    </dgm:pt>
    <dgm:pt modelId="{69D86CF8-05F5-4E92-BEBB-6A854A51F8EB}" type="pres">
      <dgm:prSet presAssocID="{F6F57E86-09F0-4C83-8DFC-88CEA207F6BA}" presName="connectorText" presStyleLbl="sibTrans2D1" presStyleIdx="1" presStyleCnt="3"/>
      <dgm:spPr/>
      <dgm:t>
        <a:bodyPr/>
        <a:lstStyle/>
        <a:p>
          <a:endParaRPr lang="eu-ES"/>
        </a:p>
      </dgm:t>
    </dgm:pt>
    <dgm:pt modelId="{65F852FA-6F59-4771-823E-0DAA92996F7C}" type="pres">
      <dgm:prSet presAssocID="{5EF04B63-86DA-4C06-9D20-779E1A0C7BB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9BDC747E-65A3-4FD2-83BC-B7ED12D36160}" type="pres">
      <dgm:prSet presAssocID="{7B618788-3015-4D49-8BBD-1D9677E64D97}" presName="sibTrans" presStyleLbl="sibTrans2D1" presStyleIdx="2" presStyleCnt="3" custLinFactNeighborX="-46619" custLinFactNeighborY="-35000"/>
      <dgm:spPr/>
      <dgm:t>
        <a:bodyPr/>
        <a:lstStyle/>
        <a:p>
          <a:endParaRPr lang="eu-ES"/>
        </a:p>
      </dgm:t>
    </dgm:pt>
    <dgm:pt modelId="{967F61EB-461E-4074-83D7-8990979ED552}" type="pres">
      <dgm:prSet presAssocID="{7B618788-3015-4D49-8BBD-1D9677E64D97}" presName="connectorText" presStyleLbl="sibTrans2D1" presStyleIdx="2" presStyleCnt="3"/>
      <dgm:spPr/>
      <dgm:t>
        <a:bodyPr/>
        <a:lstStyle/>
        <a:p>
          <a:endParaRPr lang="eu-ES"/>
        </a:p>
      </dgm:t>
    </dgm:pt>
  </dgm:ptLst>
  <dgm:cxnLst>
    <dgm:cxn modelId="{816BF2D2-90AE-4CFD-B130-A71CB5623868}" srcId="{5B9F29DF-EA57-45C2-9692-09B623400B73}" destId="{388BB385-0822-439A-8C68-4A811316332B}" srcOrd="0" destOrd="0" parTransId="{63370526-0F06-4492-9497-2C81BB7A6E06}" sibTransId="{E166A3E0-A68A-479A-95E0-8084754F34C3}"/>
    <dgm:cxn modelId="{32F6C4AD-DA2E-4FCF-B3C9-698A06C47C04}" type="presOf" srcId="{F6F57E86-09F0-4C83-8DFC-88CEA207F6BA}" destId="{69D86CF8-05F5-4E92-BEBB-6A854A51F8EB}" srcOrd="1" destOrd="0" presId="urn:microsoft.com/office/officeart/2005/8/layout/cycle2"/>
    <dgm:cxn modelId="{202B6D11-7062-4AE9-A6D3-18605470BA75}" srcId="{5B9F29DF-EA57-45C2-9692-09B623400B73}" destId="{5EF04B63-86DA-4C06-9D20-779E1A0C7BB8}" srcOrd="2" destOrd="0" parTransId="{BBBBC5EE-24C0-4CE8-943B-54C32D64CE6C}" sibTransId="{7B618788-3015-4D49-8BBD-1D9677E64D97}"/>
    <dgm:cxn modelId="{33ED5A8C-039B-45A3-B2D4-E33B14029447}" type="presOf" srcId="{E166A3E0-A68A-479A-95E0-8084754F34C3}" destId="{816C8570-5AA7-44A8-AA2B-E94A949D35B5}" srcOrd="1" destOrd="0" presId="urn:microsoft.com/office/officeart/2005/8/layout/cycle2"/>
    <dgm:cxn modelId="{0E1B7EA2-7874-4F4B-BAF9-8E777DCC5105}" type="presOf" srcId="{388BB385-0822-439A-8C68-4A811316332B}" destId="{6D22905E-EBF0-4A2B-AAD5-7859C49B48B6}" srcOrd="0" destOrd="0" presId="urn:microsoft.com/office/officeart/2005/8/layout/cycle2"/>
    <dgm:cxn modelId="{A69BC9E1-1172-416D-A794-8D7B159E2740}" type="presOf" srcId="{0B0BEF15-7565-49BC-84E8-21C823A4897D}" destId="{2CE58614-D0CC-43B4-A750-19ECA34A588B}" srcOrd="0" destOrd="0" presId="urn:microsoft.com/office/officeart/2005/8/layout/cycle2"/>
    <dgm:cxn modelId="{EC4391D8-013C-48A9-9FE6-A89E2158F78C}" type="presOf" srcId="{7B618788-3015-4D49-8BBD-1D9677E64D97}" destId="{967F61EB-461E-4074-83D7-8990979ED552}" srcOrd="1" destOrd="0" presId="urn:microsoft.com/office/officeart/2005/8/layout/cycle2"/>
    <dgm:cxn modelId="{58B704BB-2C33-455B-9088-E505191FE772}" type="presOf" srcId="{5EF04B63-86DA-4C06-9D20-779E1A0C7BB8}" destId="{65F852FA-6F59-4771-823E-0DAA92996F7C}" srcOrd="0" destOrd="0" presId="urn:microsoft.com/office/officeart/2005/8/layout/cycle2"/>
    <dgm:cxn modelId="{0FED5CEE-CDE6-42F7-BE26-F767F2870D7F}" type="presOf" srcId="{E166A3E0-A68A-479A-95E0-8084754F34C3}" destId="{F78CB538-C10A-49DC-84BD-C3ADD30CBA29}" srcOrd="0" destOrd="0" presId="urn:microsoft.com/office/officeart/2005/8/layout/cycle2"/>
    <dgm:cxn modelId="{AE183420-6A56-4E90-96C4-A50C1A402458}" type="presOf" srcId="{5B9F29DF-EA57-45C2-9692-09B623400B73}" destId="{246FF72F-36D3-4058-9F10-AE7B862FCC26}" srcOrd="0" destOrd="0" presId="urn:microsoft.com/office/officeart/2005/8/layout/cycle2"/>
    <dgm:cxn modelId="{4F83BAAE-E462-43E4-BA69-3AECD9A38DB6}" type="presOf" srcId="{7B618788-3015-4D49-8BBD-1D9677E64D97}" destId="{9BDC747E-65A3-4FD2-83BC-B7ED12D36160}" srcOrd="0" destOrd="0" presId="urn:microsoft.com/office/officeart/2005/8/layout/cycle2"/>
    <dgm:cxn modelId="{14D5B469-772E-477C-A9A6-778559AAA966}" type="presOf" srcId="{F6F57E86-09F0-4C83-8DFC-88CEA207F6BA}" destId="{BC222294-7FA1-4AB6-9B9C-32836AF14798}" srcOrd="0" destOrd="0" presId="urn:microsoft.com/office/officeart/2005/8/layout/cycle2"/>
    <dgm:cxn modelId="{77BB32C5-6545-4676-AE37-30F208DFFEBF}" srcId="{5B9F29DF-EA57-45C2-9692-09B623400B73}" destId="{0B0BEF15-7565-49BC-84E8-21C823A4897D}" srcOrd="1" destOrd="0" parTransId="{FE5E2AD5-E0F5-4EE4-8429-45ABAAFA1B22}" sibTransId="{F6F57E86-09F0-4C83-8DFC-88CEA207F6BA}"/>
    <dgm:cxn modelId="{29E8219C-764B-43AB-ABD5-C6C4A5D7C8B9}" type="presParOf" srcId="{246FF72F-36D3-4058-9F10-AE7B862FCC26}" destId="{6D22905E-EBF0-4A2B-AAD5-7859C49B48B6}" srcOrd="0" destOrd="0" presId="urn:microsoft.com/office/officeart/2005/8/layout/cycle2"/>
    <dgm:cxn modelId="{F342210E-78D0-4928-A89F-1F584E815614}" type="presParOf" srcId="{246FF72F-36D3-4058-9F10-AE7B862FCC26}" destId="{F78CB538-C10A-49DC-84BD-C3ADD30CBA29}" srcOrd="1" destOrd="0" presId="urn:microsoft.com/office/officeart/2005/8/layout/cycle2"/>
    <dgm:cxn modelId="{82AEF770-0B55-4293-A058-2D59E87867A4}" type="presParOf" srcId="{F78CB538-C10A-49DC-84BD-C3ADD30CBA29}" destId="{816C8570-5AA7-44A8-AA2B-E94A949D35B5}" srcOrd="0" destOrd="0" presId="urn:microsoft.com/office/officeart/2005/8/layout/cycle2"/>
    <dgm:cxn modelId="{A58655E1-8A06-42C6-9C22-0E82D0D9F893}" type="presParOf" srcId="{246FF72F-36D3-4058-9F10-AE7B862FCC26}" destId="{2CE58614-D0CC-43B4-A750-19ECA34A588B}" srcOrd="2" destOrd="0" presId="urn:microsoft.com/office/officeart/2005/8/layout/cycle2"/>
    <dgm:cxn modelId="{643D426E-54A6-4B0E-B3D3-512AF65D4CCF}" type="presParOf" srcId="{246FF72F-36D3-4058-9F10-AE7B862FCC26}" destId="{BC222294-7FA1-4AB6-9B9C-32836AF14798}" srcOrd="3" destOrd="0" presId="urn:microsoft.com/office/officeart/2005/8/layout/cycle2"/>
    <dgm:cxn modelId="{273269D6-6167-4879-9079-4E4AE7926C48}" type="presParOf" srcId="{BC222294-7FA1-4AB6-9B9C-32836AF14798}" destId="{69D86CF8-05F5-4E92-BEBB-6A854A51F8EB}" srcOrd="0" destOrd="0" presId="urn:microsoft.com/office/officeart/2005/8/layout/cycle2"/>
    <dgm:cxn modelId="{DF8E7373-F2C8-4A3E-AA1A-0B217AC0DD52}" type="presParOf" srcId="{246FF72F-36D3-4058-9F10-AE7B862FCC26}" destId="{65F852FA-6F59-4771-823E-0DAA92996F7C}" srcOrd="4" destOrd="0" presId="urn:microsoft.com/office/officeart/2005/8/layout/cycle2"/>
    <dgm:cxn modelId="{8F700B6F-B2BE-4788-88F3-10AA707C2EF8}" type="presParOf" srcId="{246FF72F-36D3-4058-9F10-AE7B862FCC26}" destId="{9BDC747E-65A3-4FD2-83BC-B7ED12D36160}" srcOrd="5" destOrd="0" presId="urn:microsoft.com/office/officeart/2005/8/layout/cycle2"/>
    <dgm:cxn modelId="{2CD787C0-F990-47F4-AB7C-F12BB2A7B92D}" type="presParOf" srcId="{9BDC747E-65A3-4FD2-83BC-B7ED12D36160}" destId="{967F61EB-461E-4074-83D7-8990979ED55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DBAB14-F102-4B23-AA8B-261AB0957C9A}" type="doc">
      <dgm:prSet loTypeId="urn:microsoft.com/office/officeart/2005/8/layout/gear1" loCatId="process" qsTypeId="urn:microsoft.com/office/officeart/2005/8/quickstyle/simple1#4" qsCatId="simple" csTypeId="urn:microsoft.com/office/officeart/2005/8/colors/accent6_3" csCatId="accent6" phldr="1"/>
      <dgm:spPr/>
      <dgm:t>
        <a:bodyPr/>
        <a:lstStyle/>
        <a:p>
          <a:endParaRPr lang="eu-ES"/>
        </a:p>
      </dgm:t>
    </dgm:pt>
    <dgm:pt modelId="{2D10653C-9817-4A58-9E3D-04B809F9ECA0}">
      <dgm:prSet phldrT="[Texto]"/>
      <dgm:spPr/>
      <dgm:t>
        <a:bodyPr/>
        <a:lstStyle/>
        <a:p>
          <a:r>
            <a:rPr lang="eu-ES" dirty="0" smtClean="0"/>
            <a:t>76 </a:t>
          </a:r>
          <a:r>
            <a:rPr lang="eu-ES" dirty="0" err="1" smtClean="0"/>
            <a:t>jóvenes</a:t>
          </a:r>
          <a:endParaRPr lang="eu-ES" dirty="0"/>
        </a:p>
      </dgm:t>
    </dgm:pt>
    <dgm:pt modelId="{EC6DFC01-E1DE-4A75-A498-9D80E2C38B92}" type="parTrans" cxnId="{2FF85DB2-8DDA-4CF8-84B5-07E68A325B0B}">
      <dgm:prSet/>
      <dgm:spPr/>
      <dgm:t>
        <a:bodyPr/>
        <a:lstStyle/>
        <a:p>
          <a:endParaRPr lang="eu-ES"/>
        </a:p>
      </dgm:t>
    </dgm:pt>
    <dgm:pt modelId="{EBB6A186-D731-49BF-97AF-12EC0A3FF51B}" type="sibTrans" cxnId="{2FF85DB2-8DDA-4CF8-84B5-07E68A325B0B}">
      <dgm:prSet/>
      <dgm:spPr/>
      <dgm:t>
        <a:bodyPr/>
        <a:lstStyle/>
        <a:p>
          <a:endParaRPr lang="eu-ES"/>
        </a:p>
      </dgm:t>
    </dgm:pt>
    <dgm:pt modelId="{B64E4227-2102-4331-BFED-9F28AAC89F02}">
      <dgm:prSet phldrT="[Texto]"/>
      <dgm:spPr/>
      <dgm:t>
        <a:bodyPr/>
        <a:lstStyle/>
        <a:p>
          <a:r>
            <a:rPr lang="eu-ES" dirty="0" smtClean="0"/>
            <a:t>7 </a:t>
          </a:r>
          <a:r>
            <a:rPr lang="eu-ES" dirty="0" err="1" smtClean="0"/>
            <a:t>cuadrillas</a:t>
          </a:r>
          <a:endParaRPr lang="eu-ES" dirty="0"/>
        </a:p>
      </dgm:t>
    </dgm:pt>
    <dgm:pt modelId="{1C746482-141D-4884-AA3A-4955EABEBF62}" type="parTrans" cxnId="{292EC10F-D10D-45A7-93C2-D7E398BC2D87}">
      <dgm:prSet/>
      <dgm:spPr/>
      <dgm:t>
        <a:bodyPr/>
        <a:lstStyle/>
        <a:p>
          <a:endParaRPr lang="eu-ES"/>
        </a:p>
      </dgm:t>
    </dgm:pt>
    <dgm:pt modelId="{D8AE753B-162A-46AE-A1CD-69E3CE0F7FAA}" type="sibTrans" cxnId="{292EC10F-D10D-45A7-93C2-D7E398BC2D87}">
      <dgm:prSet/>
      <dgm:spPr/>
      <dgm:t>
        <a:bodyPr/>
        <a:lstStyle/>
        <a:p>
          <a:endParaRPr lang="eu-ES"/>
        </a:p>
      </dgm:t>
    </dgm:pt>
    <dgm:pt modelId="{A4AA4DE4-AEA3-4BC4-A33B-7F414E2743EF}">
      <dgm:prSet phldrT="[Texto]"/>
      <dgm:spPr/>
      <dgm:t>
        <a:bodyPr/>
        <a:lstStyle/>
        <a:p>
          <a:r>
            <a:rPr lang="es-ES" noProof="0" dirty="0" smtClean="0"/>
            <a:t>6 centros </a:t>
          </a:r>
          <a:r>
            <a:rPr lang="es-ES" noProof="0" dirty="0" smtClean="0"/>
            <a:t>educativos</a:t>
          </a:r>
        </a:p>
        <a:p>
          <a:r>
            <a:rPr lang="es-ES" noProof="0" dirty="0" smtClean="0"/>
            <a:t>121 alum</a:t>
          </a:r>
          <a:endParaRPr lang="es-ES" noProof="0" dirty="0"/>
        </a:p>
      </dgm:t>
    </dgm:pt>
    <dgm:pt modelId="{4AC07E33-A90E-45A4-9485-1B96DA261AA7}" type="parTrans" cxnId="{E30C11C4-EA4C-41E9-B683-972A6F7626E1}">
      <dgm:prSet/>
      <dgm:spPr/>
      <dgm:t>
        <a:bodyPr/>
        <a:lstStyle/>
        <a:p>
          <a:endParaRPr lang="eu-ES"/>
        </a:p>
      </dgm:t>
    </dgm:pt>
    <dgm:pt modelId="{3670612B-9E9B-461C-BA7F-72D5168D97BC}" type="sibTrans" cxnId="{E30C11C4-EA4C-41E9-B683-972A6F7626E1}">
      <dgm:prSet/>
      <dgm:spPr/>
      <dgm:t>
        <a:bodyPr/>
        <a:lstStyle/>
        <a:p>
          <a:endParaRPr lang="eu-ES"/>
        </a:p>
      </dgm:t>
    </dgm:pt>
    <dgm:pt modelId="{63D9F2E1-3308-46B8-A48C-F2BCCB9134D3}" type="pres">
      <dgm:prSet presAssocID="{12DBAB14-F102-4B23-AA8B-261AB0957C9A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u-ES"/>
        </a:p>
      </dgm:t>
    </dgm:pt>
    <dgm:pt modelId="{92F2582F-7980-4630-9A85-CE24585BEE40}" type="pres">
      <dgm:prSet presAssocID="{2D10653C-9817-4A58-9E3D-04B809F9ECA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2BF7A029-AB1F-4270-9C20-96612F6C983D}" type="pres">
      <dgm:prSet presAssocID="{2D10653C-9817-4A58-9E3D-04B809F9ECA0}" presName="gear1srcNode" presStyleLbl="node1" presStyleIdx="0" presStyleCnt="3"/>
      <dgm:spPr/>
      <dgm:t>
        <a:bodyPr/>
        <a:lstStyle/>
        <a:p>
          <a:endParaRPr lang="eu-ES"/>
        </a:p>
      </dgm:t>
    </dgm:pt>
    <dgm:pt modelId="{464A30D7-72C5-4968-BF26-A198A0C36798}" type="pres">
      <dgm:prSet presAssocID="{2D10653C-9817-4A58-9E3D-04B809F9ECA0}" presName="gear1dstNode" presStyleLbl="node1" presStyleIdx="0" presStyleCnt="3"/>
      <dgm:spPr/>
      <dgm:t>
        <a:bodyPr/>
        <a:lstStyle/>
        <a:p>
          <a:endParaRPr lang="eu-ES"/>
        </a:p>
      </dgm:t>
    </dgm:pt>
    <dgm:pt modelId="{37AF215F-6F8A-43D3-999E-F791D18ABF5A}" type="pres">
      <dgm:prSet presAssocID="{B64E4227-2102-4331-BFED-9F28AAC89F0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8264C4D1-38A8-484D-A5CE-90A90F30DC9B}" type="pres">
      <dgm:prSet presAssocID="{B64E4227-2102-4331-BFED-9F28AAC89F02}" presName="gear2srcNode" presStyleLbl="node1" presStyleIdx="1" presStyleCnt="3"/>
      <dgm:spPr/>
      <dgm:t>
        <a:bodyPr/>
        <a:lstStyle/>
        <a:p>
          <a:endParaRPr lang="eu-ES"/>
        </a:p>
      </dgm:t>
    </dgm:pt>
    <dgm:pt modelId="{1173F323-89C7-4F4B-A85F-4640D2DB6023}" type="pres">
      <dgm:prSet presAssocID="{B64E4227-2102-4331-BFED-9F28AAC89F02}" presName="gear2dstNode" presStyleLbl="node1" presStyleIdx="1" presStyleCnt="3"/>
      <dgm:spPr/>
      <dgm:t>
        <a:bodyPr/>
        <a:lstStyle/>
        <a:p>
          <a:endParaRPr lang="eu-ES"/>
        </a:p>
      </dgm:t>
    </dgm:pt>
    <dgm:pt modelId="{F25B40C6-79CE-40E3-B560-3BF08BE3B678}" type="pres">
      <dgm:prSet presAssocID="{A4AA4DE4-AEA3-4BC4-A33B-7F414E2743EF}" presName="gear3" presStyleLbl="node1" presStyleIdx="2" presStyleCnt="3"/>
      <dgm:spPr/>
      <dgm:t>
        <a:bodyPr/>
        <a:lstStyle/>
        <a:p>
          <a:endParaRPr lang="eu-ES"/>
        </a:p>
      </dgm:t>
    </dgm:pt>
    <dgm:pt modelId="{6E5A5884-F275-43C6-BE20-60CC49CD79BC}" type="pres">
      <dgm:prSet presAssocID="{A4AA4DE4-AEA3-4BC4-A33B-7F414E2743E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761F7477-2133-4139-B4D9-CB998B811F7D}" type="pres">
      <dgm:prSet presAssocID="{A4AA4DE4-AEA3-4BC4-A33B-7F414E2743EF}" presName="gear3srcNode" presStyleLbl="node1" presStyleIdx="2" presStyleCnt="3"/>
      <dgm:spPr/>
      <dgm:t>
        <a:bodyPr/>
        <a:lstStyle/>
        <a:p>
          <a:endParaRPr lang="eu-ES"/>
        </a:p>
      </dgm:t>
    </dgm:pt>
    <dgm:pt modelId="{21A7BCAD-8C60-4936-ACE4-9C33301D22BB}" type="pres">
      <dgm:prSet presAssocID="{A4AA4DE4-AEA3-4BC4-A33B-7F414E2743EF}" presName="gear3dstNode" presStyleLbl="node1" presStyleIdx="2" presStyleCnt="3"/>
      <dgm:spPr/>
      <dgm:t>
        <a:bodyPr/>
        <a:lstStyle/>
        <a:p>
          <a:endParaRPr lang="eu-ES"/>
        </a:p>
      </dgm:t>
    </dgm:pt>
    <dgm:pt modelId="{FD232ED2-CBC2-402A-8BEF-422EE5390FF2}" type="pres">
      <dgm:prSet presAssocID="{EBB6A186-D731-49BF-97AF-12EC0A3FF51B}" presName="connector1" presStyleLbl="sibTrans2D1" presStyleIdx="0" presStyleCnt="3"/>
      <dgm:spPr/>
      <dgm:t>
        <a:bodyPr/>
        <a:lstStyle/>
        <a:p>
          <a:endParaRPr lang="eu-ES"/>
        </a:p>
      </dgm:t>
    </dgm:pt>
    <dgm:pt modelId="{9659C9BD-AD8C-432E-A22F-6DBD75E13597}" type="pres">
      <dgm:prSet presAssocID="{D8AE753B-162A-46AE-A1CD-69E3CE0F7FAA}" presName="connector2" presStyleLbl="sibTrans2D1" presStyleIdx="1" presStyleCnt="3"/>
      <dgm:spPr/>
      <dgm:t>
        <a:bodyPr/>
        <a:lstStyle/>
        <a:p>
          <a:endParaRPr lang="eu-ES"/>
        </a:p>
      </dgm:t>
    </dgm:pt>
    <dgm:pt modelId="{98A51EE8-0054-49EC-A34C-88CD58DC0308}" type="pres">
      <dgm:prSet presAssocID="{3670612B-9E9B-461C-BA7F-72D5168D97BC}" presName="connector3" presStyleLbl="sibTrans2D1" presStyleIdx="2" presStyleCnt="3"/>
      <dgm:spPr/>
      <dgm:t>
        <a:bodyPr/>
        <a:lstStyle/>
        <a:p>
          <a:endParaRPr lang="eu-ES"/>
        </a:p>
      </dgm:t>
    </dgm:pt>
  </dgm:ptLst>
  <dgm:cxnLst>
    <dgm:cxn modelId="{60A3FFED-79E0-4328-88B3-606073E4A037}" type="presOf" srcId="{A4AA4DE4-AEA3-4BC4-A33B-7F414E2743EF}" destId="{6E5A5884-F275-43C6-BE20-60CC49CD79BC}" srcOrd="1" destOrd="0" presId="urn:microsoft.com/office/officeart/2005/8/layout/gear1"/>
    <dgm:cxn modelId="{BEE5FF0E-0FE3-41E4-9318-86C709D5834D}" type="presOf" srcId="{3670612B-9E9B-461C-BA7F-72D5168D97BC}" destId="{98A51EE8-0054-49EC-A34C-88CD58DC0308}" srcOrd="0" destOrd="0" presId="urn:microsoft.com/office/officeart/2005/8/layout/gear1"/>
    <dgm:cxn modelId="{2FF85DB2-8DDA-4CF8-84B5-07E68A325B0B}" srcId="{12DBAB14-F102-4B23-AA8B-261AB0957C9A}" destId="{2D10653C-9817-4A58-9E3D-04B809F9ECA0}" srcOrd="0" destOrd="0" parTransId="{EC6DFC01-E1DE-4A75-A498-9D80E2C38B92}" sibTransId="{EBB6A186-D731-49BF-97AF-12EC0A3FF51B}"/>
    <dgm:cxn modelId="{BEE1432E-CEFD-40CA-B5FA-7A7511ABABE3}" type="presOf" srcId="{A4AA4DE4-AEA3-4BC4-A33B-7F414E2743EF}" destId="{761F7477-2133-4139-B4D9-CB998B811F7D}" srcOrd="2" destOrd="0" presId="urn:microsoft.com/office/officeart/2005/8/layout/gear1"/>
    <dgm:cxn modelId="{686F7302-8733-410B-84CB-CB6A2CC06EDD}" type="presOf" srcId="{D8AE753B-162A-46AE-A1CD-69E3CE0F7FAA}" destId="{9659C9BD-AD8C-432E-A22F-6DBD75E13597}" srcOrd="0" destOrd="0" presId="urn:microsoft.com/office/officeart/2005/8/layout/gear1"/>
    <dgm:cxn modelId="{E41CA550-5D71-48DC-A29A-211B2A73C0A7}" type="presOf" srcId="{EBB6A186-D731-49BF-97AF-12EC0A3FF51B}" destId="{FD232ED2-CBC2-402A-8BEF-422EE5390FF2}" srcOrd="0" destOrd="0" presId="urn:microsoft.com/office/officeart/2005/8/layout/gear1"/>
    <dgm:cxn modelId="{81B2364C-D178-4805-A40C-07491E85AD01}" type="presOf" srcId="{2D10653C-9817-4A58-9E3D-04B809F9ECA0}" destId="{2BF7A029-AB1F-4270-9C20-96612F6C983D}" srcOrd="1" destOrd="0" presId="urn:microsoft.com/office/officeart/2005/8/layout/gear1"/>
    <dgm:cxn modelId="{0A41E79A-6EF2-4DEF-9C23-1EA75D5D2D95}" type="presOf" srcId="{B64E4227-2102-4331-BFED-9F28AAC89F02}" destId="{8264C4D1-38A8-484D-A5CE-90A90F30DC9B}" srcOrd="1" destOrd="0" presId="urn:microsoft.com/office/officeart/2005/8/layout/gear1"/>
    <dgm:cxn modelId="{EC804727-CF41-484C-B439-3374D4B96DEF}" type="presOf" srcId="{A4AA4DE4-AEA3-4BC4-A33B-7F414E2743EF}" destId="{21A7BCAD-8C60-4936-ACE4-9C33301D22BB}" srcOrd="3" destOrd="0" presId="urn:microsoft.com/office/officeart/2005/8/layout/gear1"/>
    <dgm:cxn modelId="{85ACAAC1-FC66-4455-9146-7028055A88A1}" type="presOf" srcId="{12DBAB14-F102-4B23-AA8B-261AB0957C9A}" destId="{63D9F2E1-3308-46B8-A48C-F2BCCB9134D3}" srcOrd="0" destOrd="0" presId="urn:microsoft.com/office/officeart/2005/8/layout/gear1"/>
    <dgm:cxn modelId="{28E42E1B-00B0-4914-B265-0AE7BBF8085C}" type="presOf" srcId="{2D10653C-9817-4A58-9E3D-04B809F9ECA0}" destId="{464A30D7-72C5-4968-BF26-A198A0C36798}" srcOrd="2" destOrd="0" presId="urn:microsoft.com/office/officeart/2005/8/layout/gear1"/>
    <dgm:cxn modelId="{292EC10F-D10D-45A7-93C2-D7E398BC2D87}" srcId="{12DBAB14-F102-4B23-AA8B-261AB0957C9A}" destId="{B64E4227-2102-4331-BFED-9F28AAC89F02}" srcOrd="1" destOrd="0" parTransId="{1C746482-141D-4884-AA3A-4955EABEBF62}" sibTransId="{D8AE753B-162A-46AE-A1CD-69E3CE0F7FAA}"/>
    <dgm:cxn modelId="{E30C11C4-EA4C-41E9-B683-972A6F7626E1}" srcId="{12DBAB14-F102-4B23-AA8B-261AB0957C9A}" destId="{A4AA4DE4-AEA3-4BC4-A33B-7F414E2743EF}" srcOrd="2" destOrd="0" parTransId="{4AC07E33-A90E-45A4-9485-1B96DA261AA7}" sibTransId="{3670612B-9E9B-461C-BA7F-72D5168D97BC}"/>
    <dgm:cxn modelId="{4CE79F7A-A863-4D45-A414-034769595A07}" type="presOf" srcId="{B64E4227-2102-4331-BFED-9F28AAC89F02}" destId="{1173F323-89C7-4F4B-A85F-4640D2DB6023}" srcOrd="2" destOrd="0" presId="urn:microsoft.com/office/officeart/2005/8/layout/gear1"/>
    <dgm:cxn modelId="{F60B8D6C-A6F7-4427-8D09-53D9C7E905D9}" type="presOf" srcId="{A4AA4DE4-AEA3-4BC4-A33B-7F414E2743EF}" destId="{F25B40C6-79CE-40E3-B560-3BF08BE3B678}" srcOrd="0" destOrd="0" presId="urn:microsoft.com/office/officeart/2005/8/layout/gear1"/>
    <dgm:cxn modelId="{CA5659BB-4DA4-4DD3-B7AA-06905B785E17}" type="presOf" srcId="{2D10653C-9817-4A58-9E3D-04B809F9ECA0}" destId="{92F2582F-7980-4630-9A85-CE24585BEE40}" srcOrd="0" destOrd="0" presId="urn:microsoft.com/office/officeart/2005/8/layout/gear1"/>
    <dgm:cxn modelId="{B231DC5C-D908-4C0D-B6BA-BD759A4CC3A9}" type="presOf" srcId="{B64E4227-2102-4331-BFED-9F28AAC89F02}" destId="{37AF215F-6F8A-43D3-999E-F791D18ABF5A}" srcOrd="0" destOrd="0" presId="urn:microsoft.com/office/officeart/2005/8/layout/gear1"/>
    <dgm:cxn modelId="{EE30ED4E-E524-4798-84FF-6B7B88358172}" type="presParOf" srcId="{63D9F2E1-3308-46B8-A48C-F2BCCB9134D3}" destId="{92F2582F-7980-4630-9A85-CE24585BEE40}" srcOrd="0" destOrd="0" presId="urn:microsoft.com/office/officeart/2005/8/layout/gear1"/>
    <dgm:cxn modelId="{F1E010F8-A194-4573-8D25-B003080E4B40}" type="presParOf" srcId="{63D9F2E1-3308-46B8-A48C-F2BCCB9134D3}" destId="{2BF7A029-AB1F-4270-9C20-96612F6C983D}" srcOrd="1" destOrd="0" presId="urn:microsoft.com/office/officeart/2005/8/layout/gear1"/>
    <dgm:cxn modelId="{81DA847F-479A-414D-B2A8-7C03D464E254}" type="presParOf" srcId="{63D9F2E1-3308-46B8-A48C-F2BCCB9134D3}" destId="{464A30D7-72C5-4968-BF26-A198A0C36798}" srcOrd="2" destOrd="0" presId="urn:microsoft.com/office/officeart/2005/8/layout/gear1"/>
    <dgm:cxn modelId="{CEB6245D-6590-4DCB-B55F-1EA50D345583}" type="presParOf" srcId="{63D9F2E1-3308-46B8-A48C-F2BCCB9134D3}" destId="{37AF215F-6F8A-43D3-999E-F791D18ABF5A}" srcOrd="3" destOrd="0" presId="urn:microsoft.com/office/officeart/2005/8/layout/gear1"/>
    <dgm:cxn modelId="{3BA60B95-16E4-4DDA-8A34-9B4AFC96A6BA}" type="presParOf" srcId="{63D9F2E1-3308-46B8-A48C-F2BCCB9134D3}" destId="{8264C4D1-38A8-484D-A5CE-90A90F30DC9B}" srcOrd="4" destOrd="0" presId="urn:microsoft.com/office/officeart/2005/8/layout/gear1"/>
    <dgm:cxn modelId="{70281113-FC33-462F-B928-20BB9587F250}" type="presParOf" srcId="{63D9F2E1-3308-46B8-A48C-F2BCCB9134D3}" destId="{1173F323-89C7-4F4B-A85F-4640D2DB6023}" srcOrd="5" destOrd="0" presId="urn:microsoft.com/office/officeart/2005/8/layout/gear1"/>
    <dgm:cxn modelId="{A588FBC4-C487-448E-A2F5-5FFFF36B5E37}" type="presParOf" srcId="{63D9F2E1-3308-46B8-A48C-F2BCCB9134D3}" destId="{F25B40C6-79CE-40E3-B560-3BF08BE3B678}" srcOrd="6" destOrd="0" presId="urn:microsoft.com/office/officeart/2005/8/layout/gear1"/>
    <dgm:cxn modelId="{924A809D-A15A-4005-8416-14018E07C75B}" type="presParOf" srcId="{63D9F2E1-3308-46B8-A48C-F2BCCB9134D3}" destId="{6E5A5884-F275-43C6-BE20-60CC49CD79BC}" srcOrd="7" destOrd="0" presId="urn:microsoft.com/office/officeart/2005/8/layout/gear1"/>
    <dgm:cxn modelId="{C0C89627-C1FC-49F3-9C7A-D508F919B454}" type="presParOf" srcId="{63D9F2E1-3308-46B8-A48C-F2BCCB9134D3}" destId="{761F7477-2133-4139-B4D9-CB998B811F7D}" srcOrd="8" destOrd="0" presId="urn:microsoft.com/office/officeart/2005/8/layout/gear1"/>
    <dgm:cxn modelId="{6EB014A2-7DAA-4356-BF8C-3A34ECEBDF24}" type="presParOf" srcId="{63D9F2E1-3308-46B8-A48C-F2BCCB9134D3}" destId="{21A7BCAD-8C60-4936-ACE4-9C33301D22BB}" srcOrd="9" destOrd="0" presId="urn:microsoft.com/office/officeart/2005/8/layout/gear1"/>
    <dgm:cxn modelId="{F17D5F64-DCD8-45BE-9AC1-BEC8C993F42D}" type="presParOf" srcId="{63D9F2E1-3308-46B8-A48C-F2BCCB9134D3}" destId="{FD232ED2-CBC2-402A-8BEF-422EE5390FF2}" srcOrd="10" destOrd="0" presId="urn:microsoft.com/office/officeart/2005/8/layout/gear1"/>
    <dgm:cxn modelId="{97E21336-11E3-4FA4-BFE0-83AC1CFA0CB1}" type="presParOf" srcId="{63D9F2E1-3308-46B8-A48C-F2BCCB9134D3}" destId="{9659C9BD-AD8C-432E-A22F-6DBD75E13597}" srcOrd="11" destOrd="0" presId="urn:microsoft.com/office/officeart/2005/8/layout/gear1"/>
    <dgm:cxn modelId="{4FBEE674-AB3F-46CE-A1E3-88DBB63C33AF}" type="presParOf" srcId="{63D9F2E1-3308-46B8-A48C-F2BCCB9134D3}" destId="{98A51EE8-0054-49EC-A34C-88CD58DC030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56F370-3D82-43E8-A258-AB9B52A128DF}" type="doc">
      <dgm:prSet loTypeId="urn:microsoft.com/office/officeart/2005/8/layout/radial1" loCatId="relationship" qsTypeId="urn:microsoft.com/office/officeart/2005/8/quickstyle/simple1#5" qsCatId="simple" csTypeId="urn:microsoft.com/office/officeart/2005/8/colors/accent1_2#1" csCatId="accent1" phldr="0"/>
      <dgm:spPr/>
      <dgm:t>
        <a:bodyPr/>
        <a:lstStyle/>
        <a:p>
          <a:endParaRPr lang="es-ES"/>
        </a:p>
      </dgm:t>
    </dgm:pt>
    <dgm:pt modelId="{513F3B47-D4BE-4F6F-B48C-EC836CF0EADC}" type="pres">
      <dgm:prSet presAssocID="{1556F370-3D82-43E8-A258-AB9B52A128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u-ES"/>
        </a:p>
      </dgm:t>
    </dgm:pt>
  </dgm:ptLst>
  <dgm:cxnLst>
    <dgm:cxn modelId="{51EFABAD-DE1D-491D-A791-E1E2FECD3509}" type="presOf" srcId="{1556F370-3D82-43E8-A258-AB9B52A128DF}" destId="{513F3B47-D4BE-4F6F-B48C-EC836CF0EADC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56D964-6839-4F3B-B50C-794347094A86}" type="doc">
      <dgm:prSet loTypeId="urn:microsoft.com/office/officeart/2005/8/layout/radial6" loCatId="cycle" qsTypeId="urn:microsoft.com/office/officeart/2005/8/quickstyle/simple1#6" qsCatId="simple" csTypeId="urn:microsoft.com/office/officeart/2005/8/colors/colorful5" csCatId="colorful" phldr="1"/>
      <dgm:spPr/>
      <dgm:t>
        <a:bodyPr/>
        <a:lstStyle/>
        <a:p>
          <a:endParaRPr lang="eu-ES"/>
        </a:p>
      </dgm:t>
    </dgm:pt>
    <dgm:pt modelId="{6D25F9B7-1451-4352-B55D-4133B03F80A4}">
      <dgm:prSet phldrT="[Texto]"/>
      <dgm:spPr/>
      <dgm:t>
        <a:bodyPr/>
        <a:lstStyle/>
        <a:p>
          <a:r>
            <a:rPr lang="eu-ES" dirty="0" err="1" smtClean="0"/>
            <a:t>Referente</a:t>
          </a:r>
          <a:endParaRPr lang="eu-ES" dirty="0"/>
        </a:p>
      </dgm:t>
    </dgm:pt>
    <dgm:pt modelId="{1446F30E-91EA-4969-8DEB-4CB830D79F8A}" type="parTrans" cxnId="{5F486409-FD3F-4E51-A9FB-EB3650979DCD}">
      <dgm:prSet/>
      <dgm:spPr/>
      <dgm:t>
        <a:bodyPr/>
        <a:lstStyle/>
        <a:p>
          <a:endParaRPr lang="eu-ES"/>
        </a:p>
      </dgm:t>
    </dgm:pt>
    <dgm:pt modelId="{CCE6E3F8-7EE7-4E7A-A827-D199D38DDC45}" type="sibTrans" cxnId="{5F486409-FD3F-4E51-A9FB-EB3650979DCD}">
      <dgm:prSet/>
      <dgm:spPr/>
      <dgm:t>
        <a:bodyPr/>
        <a:lstStyle/>
        <a:p>
          <a:endParaRPr lang="eu-ES"/>
        </a:p>
      </dgm:t>
    </dgm:pt>
    <dgm:pt modelId="{595AB3C5-3476-44EB-899F-751FC46ADD3B}">
      <dgm:prSet phldrT="[Texto]"/>
      <dgm:spPr/>
      <dgm:t>
        <a:bodyPr/>
        <a:lstStyle/>
        <a:p>
          <a:r>
            <a:rPr lang="eu-ES" dirty="0" err="1" smtClean="0"/>
            <a:t>Adulto</a:t>
          </a:r>
          <a:endParaRPr lang="eu-ES" dirty="0"/>
        </a:p>
      </dgm:t>
    </dgm:pt>
    <dgm:pt modelId="{530A77F1-DD56-4E82-AF71-06EFC2CD7C22}" type="parTrans" cxnId="{7DCB01FE-3C2E-4CDE-B2EA-280313C9A909}">
      <dgm:prSet/>
      <dgm:spPr/>
      <dgm:t>
        <a:bodyPr/>
        <a:lstStyle/>
        <a:p>
          <a:endParaRPr lang="eu-ES"/>
        </a:p>
      </dgm:t>
    </dgm:pt>
    <dgm:pt modelId="{EE747EA4-2C9E-47EE-92C8-B898D8CF7E7F}" type="sibTrans" cxnId="{7DCB01FE-3C2E-4CDE-B2EA-280313C9A909}">
      <dgm:prSet/>
      <dgm:spPr/>
      <dgm:t>
        <a:bodyPr/>
        <a:lstStyle/>
        <a:p>
          <a:endParaRPr lang="eu-ES"/>
        </a:p>
      </dgm:t>
    </dgm:pt>
    <dgm:pt modelId="{2183C79C-8DB3-4F5E-B1A3-88D5DBDB23BC}">
      <dgm:prSet phldrT="[Texto]"/>
      <dgm:spPr/>
      <dgm:t>
        <a:bodyPr/>
        <a:lstStyle/>
        <a:p>
          <a:r>
            <a:rPr lang="eu-ES" dirty="0" err="1" smtClean="0"/>
            <a:t>Educativo</a:t>
          </a:r>
          <a:endParaRPr lang="eu-ES" dirty="0"/>
        </a:p>
      </dgm:t>
    </dgm:pt>
    <dgm:pt modelId="{A1CBBA4B-6A21-4918-87D4-D30047CD04E6}" type="parTrans" cxnId="{1AE4986D-8099-458B-BB35-13AD931F8DC7}">
      <dgm:prSet/>
      <dgm:spPr/>
      <dgm:t>
        <a:bodyPr/>
        <a:lstStyle/>
        <a:p>
          <a:endParaRPr lang="eu-ES"/>
        </a:p>
      </dgm:t>
    </dgm:pt>
    <dgm:pt modelId="{B755524C-3F36-446C-8C16-CD1E49CDA3EE}" type="sibTrans" cxnId="{1AE4986D-8099-458B-BB35-13AD931F8DC7}">
      <dgm:prSet/>
      <dgm:spPr/>
      <dgm:t>
        <a:bodyPr/>
        <a:lstStyle/>
        <a:p>
          <a:endParaRPr lang="eu-ES"/>
        </a:p>
      </dgm:t>
    </dgm:pt>
    <dgm:pt modelId="{12EE127F-08D0-43E0-8F1E-30907D225AB6}">
      <dgm:prSet phldrT="[Texto]"/>
      <dgm:spPr/>
      <dgm:t>
        <a:bodyPr/>
        <a:lstStyle/>
        <a:p>
          <a:r>
            <a:rPr lang="eu-ES" dirty="0" err="1" smtClean="0"/>
            <a:t>Recursos</a:t>
          </a:r>
          <a:endParaRPr lang="eu-ES" dirty="0"/>
        </a:p>
      </dgm:t>
    </dgm:pt>
    <dgm:pt modelId="{954B0A92-BAC1-47B1-99EA-8C61205DF155}" type="parTrans" cxnId="{D46E4C27-8C17-49D4-95D2-223C180459C2}">
      <dgm:prSet/>
      <dgm:spPr/>
      <dgm:t>
        <a:bodyPr/>
        <a:lstStyle/>
        <a:p>
          <a:endParaRPr lang="eu-ES"/>
        </a:p>
      </dgm:t>
    </dgm:pt>
    <dgm:pt modelId="{B512B2C8-AB26-4D0C-86E2-3182708B845F}" type="sibTrans" cxnId="{D46E4C27-8C17-49D4-95D2-223C180459C2}">
      <dgm:prSet/>
      <dgm:spPr/>
      <dgm:t>
        <a:bodyPr/>
        <a:lstStyle/>
        <a:p>
          <a:endParaRPr lang="eu-ES"/>
        </a:p>
      </dgm:t>
    </dgm:pt>
    <dgm:pt modelId="{FC3B7876-E04E-436C-8A88-B1D80FF0B9D9}">
      <dgm:prSet phldrT="[Texto]"/>
      <dgm:spPr/>
      <dgm:t>
        <a:bodyPr/>
        <a:lstStyle/>
        <a:p>
          <a:r>
            <a:rPr lang="eu-ES" dirty="0" err="1" smtClean="0"/>
            <a:t>Comunitario</a:t>
          </a:r>
          <a:endParaRPr lang="eu-ES" dirty="0"/>
        </a:p>
      </dgm:t>
    </dgm:pt>
    <dgm:pt modelId="{EA6805A1-EF12-40A2-AFA4-99003128A21E}" type="parTrans" cxnId="{7F444FC8-71C2-4571-BC67-11D99C9812CA}">
      <dgm:prSet/>
      <dgm:spPr/>
      <dgm:t>
        <a:bodyPr/>
        <a:lstStyle/>
        <a:p>
          <a:endParaRPr lang="eu-ES"/>
        </a:p>
      </dgm:t>
    </dgm:pt>
    <dgm:pt modelId="{A482E03C-6AB3-49B9-90FF-DDCDFE9E640E}" type="sibTrans" cxnId="{7F444FC8-71C2-4571-BC67-11D99C9812CA}">
      <dgm:prSet/>
      <dgm:spPr/>
      <dgm:t>
        <a:bodyPr/>
        <a:lstStyle/>
        <a:p>
          <a:endParaRPr lang="eu-ES"/>
        </a:p>
      </dgm:t>
    </dgm:pt>
    <dgm:pt modelId="{AB8C7B36-0D32-4246-930F-4BECB7D7A149}" type="pres">
      <dgm:prSet presAssocID="{6B56D964-6839-4F3B-B50C-794347094A8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u-ES"/>
        </a:p>
      </dgm:t>
    </dgm:pt>
    <dgm:pt modelId="{155C614B-C474-4D1A-8EA6-3A82C6B41E7F}" type="pres">
      <dgm:prSet presAssocID="{6D25F9B7-1451-4352-B55D-4133B03F80A4}" presName="centerShape" presStyleLbl="node0" presStyleIdx="0" presStyleCnt="1"/>
      <dgm:spPr/>
      <dgm:t>
        <a:bodyPr/>
        <a:lstStyle/>
        <a:p>
          <a:endParaRPr lang="eu-ES"/>
        </a:p>
      </dgm:t>
    </dgm:pt>
    <dgm:pt modelId="{2387159C-40AF-4AF1-AE5D-28009AA3CF00}" type="pres">
      <dgm:prSet presAssocID="{595AB3C5-3476-44EB-899F-751FC46ADD3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ED4573C7-6C8D-46AB-911E-F28B9C6FD040}" type="pres">
      <dgm:prSet presAssocID="{595AB3C5-3476-44EB-899F-751FC46ADD3B}" presName="dummy" presStyleCnt="0"/>
      <dgm:spPr/>
    </dgm:pt>
    <dgm:pt modelId="{FF914686-39C4-4F51-9908-883100469CBA}" type="pres">
      <dgm:prSet presAssocID="{EE747EA4-2C9E-47EE-92C8-B898D8CF7E7F}" presName="sibTrans" presStyleLbl="sibTrans2D1" presStyleIdx="0" presStyleCnt="4"/>
      <dgm:spPr/>
      <dgm:t>
        <a:bodyPr/>
        <a:lstStyle/>
        <a:p>
          <a:endParaRPr lang="eu-ES"/>
        </a:p>
      </dgm:t>
    </dgm:pt>
    <dgm:pt modelId="{CC1F2DD9-3A80-4DE4-8081-B9A4D0365DE8}" type="pres">
      <dgm:prSet presAssocID="{2183C79C-8DB3-4F5E-B1A3-88D5DBDB23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93BAACD2-740C-4293-86EE-A84CB011B9F4}" type="pres">
      <dgm:prSet presAssocID="{2183C79C-8DB3-4F5E-B1A3-88D5DBDB23BC}" presName="dummy" presStyleCnt="0"/>
      <dgm:spPr/>
    </dgm:pt>
    <dgm:pt modelId="{D03A7D94-CB54-4B2C-9AC6-5674553482BC}" type="pres">
      <dgm:prSet presAssocID="{B755524C-3F36-446C-8C16-CD1E49CDA3EE}" presName="sibTrans" presStyleLbl="sibTrans2D1" presStyleIdx="1" presStyleCnt="4"/>
      <dgm:spPr/>
      <dgm:t>
        <a:bodyPr/>
        <a:lstStyle/>
        <a:p>
          <a:endParaRPr lang="eu-ES"/>
        </a:p>
      </dgm:t>
    </dgm:pt>
    <dgm:pt modelId="{C91B0ABD-DBCA-4DF9-8DA9-1A74849F8B2F}" type="pres">
      <dgm:prSet presAssocID="{12EE127F-08D0-43E0-8F1E-30907D225AB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276C48E8-B4A9-407F-8AA6-974E827B54D7}" type="pres">
      <dgm:prSet presAssocID="{12EE127F-08D0-43E0-8F1E-30907D225AB6}" presName="dummy" presStyleCnt="0"/>
      <dgm:spPr/>
    </dgm:pt>
    <dgm:pt modelId="{5E218EA3-6530-4553-8652-3CAC6E4E5C6F}" type="pres">
      <dgm:prSet presAssocID="{B512B2C8-AB26-4D0C-86E2-3182708B845F}" presName="sibTrans" presStyleLbl="sibTrans2D1" presStyleIdx="2" presStyleCnt="4"/>
      <dgm:spPr/>
      <dgm:t>
        <a:bodyPr/>
        <a:lstStyle/>
        <a:p>
          <a:endParaRPr lang="eu-ES"/>
        </a:p>
      </dgm:t>
    </dgm:pt>
    <dgm:pt modelId="{012556DE-643D-449F-A771-0381F4AE7DDF}" type="pres">
      <dgm:prSet presAssocID="{FC3B7876-E04E-436C-8A88-B1D80FF0B9D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u-ES"/>
        </a:p>
      </dgm:t>
    </dgm:pt>
    <dgm:pt modelId="{7F4125FC-6EFD-41A0-8115-78702949B680}" type="pres">
      <dgm:prSet presAssocID="{FC3B7876-E04E-436C-8A88-B1D80FF0B9D9}" presName="dummy" presStyleCnt="0"/>
      <dgm:spPr/>
    </dgm:pt>
    <dgm:pt modelId="{7173AFE2-5003-4BEE-97B2-3E135B61CBCF}" type="pres">
      <dgm:prSet presAssocID="{A482E03C-6AB3-49B9-90FF-DDCDFE9E640E}" presName="sibTrans" presStyleLbl="sibTrans2D1" presStyleIdx="3" presStyleCnt="4"/>
      <dgm:spPr/>
      <dgm:t>
        <a:bodyPr/>
        <a:lstStyle/>
        <a:p>
          <a:endParaRPr lang="eu-ES"/>
        </a:p>
      </dgm:t>
    </dgm:pt>
  </dgm:ptLst>
  <dgm:cxnLst>
    <dgm:cxn modelId="{3C6F686A-892E-4210-B064-545DE86965D2}" type="presOf" srcId="{EE747EA4-2C9E-47EE-92C8-B898D8CF7E7F}" destId="{FF914686-39C4-4F51-9908-883100469CBA}" srcOrd="0" destOrd="0" presId="urn:microsoft.com/office/officeart/2005/8/layout/radial6"/>
    <dgm:cxn modelId="{5F486409-FD3F-4E51-A9FB-EB3650979DCD}" srcId="{6B56D964-6839-4F3B-B50C-794347094A86}" destId="{6D25F9B7-1451-4352-B55D-4133B03F80A4}" srcOrd="0" destOrd="0" parTransId="{1446F30E-91EA-4969-8DEB-4CB830D79F8A}" sibTransId="{CCE6E3F8-7EE7-4E7A-A827-D199D38DDC45}"/>
    <dgm:cxn modelId="{3DD6FDE4-4512-461D-85E5-CF55AFD99492}" type="presOf" srcId="{12EE127F-08D0-43E0-8F1E-30907D225AB6}" destId="{C91B0ABD-DBCA-4DF9-8DA9-1A74849F8B2F}" srcOrd="0" destOrd="0" presId="urn:microsoft.com/office/officeart/2005/8/layout/radial6"/>
    <dgm:cxn modelId="{1853B8C6-EAA4-4690-A20B-87897B9A2202}" type="presOf" srcId="{2183C79C-8DB3-4F5E-B1A3-88D5DBDB23BC}" destId="{CC1F2DD9-3A80-4DE4-8081-B9A4D0365DE8}" srcOrd="0" destOrd="0" presId="urn:microsoft.com/office/officeart/2005/8/layout/radial6"/>
    <dgm:cxn modelId="{8A368585-5476-4FF3-A3F5-3C313BF3C74E}" type="presOf" srcId="{595AB3C5-3476-44EB-899F-751FC46ADD3B}" destId="{2387159C-40AF-4AF1-AE5D-28009AA3CF00}" srcOrd="0" destOrd="0" presId="urn:microsoft.com/office/officeart/2005/8/layout/radial6"/>
    <dgm:cxn modelId="{1AE4986D-8099-458B-BB35-13AD931F8DC7}" srcId="{6D25F9B7-1451-4352-B55D-4133B03F80A4}" destId="{2183C79C-8DB3-4F5E-B1A3-88D5DBDB23BC}" srcOrd="1" destOrd="0" parTransId="{A1CBBA4B-6A21-4918-87D4-D30047CD04E6}" sibTransId="{B755524C-3F36-446C-8C16-CD1E49CDA3EE}"/>
    <dgm:cxn modelId="{7DCB01FE-3C2E-4CDE-B2EA-280313C9A909}" srcId="{6D25F9B7-1451-4352-B55D-4133B03F80A4}" destId="{595AB3C5-3476-44EB-899F-751FC46ADD3B}" srcOrd="0" destOrd="0" parTransId="{530A77F1-DD56-4E82-AF71-06EFC2CD7C22}" sibTransId="{EE747EA4-2C9E-47EE-92C8-B898D8CF7E7F}"/>
    <dgm:cxn modelId="{219E90CF-2E91-4F01-85A9-2225335C8A01}" type="presOf" srcId="{B512B2C8-AB26-4D0C-86E2-3182708B845F}" destId="{5E218EA3-6530-4553-8652-3CAC6E4E5C6F}" srcOrd="0" destOrd="0" presId="urn:microsoft.com/office/officeart/2005/8/layout/radial6"/>
    <dgm:cxn modelId="{D207F602-F97C-4B1F-A58F-0B0AC77E87D1}" type="presOf" srcId="{B755524C-3F36-446C-8C16-CD1E49CDA3EE}" destId="{D03A7D94-CB54-4B2C-9AC6-5674553482BC}" srcOrd="0" destOrd="0" presId="urn:microsoft.com/office/officeart/2005/8/layout/radial6"/>
    <dgm:cxn modelId="{D46E4C27-8C17-49D4-95D2-223C180459C2}" srcId="{6D25F9B7-1451-4352-B55D-4133B03F80A4}" destId="{12EE127F-08D0-43E0-8F1E-30907D225AB6}" srcOrd="2" destOrd="0" parTransId="{954B0A92-BAC1-47B1-99EA-8C61205DF155}" sibTransId="{B512B2C8-AB26-4D0C-86E2-3182708B845F}"/>
    <dgm:cxn modelId="{05FB5678-753B-499A-9B1B-216E19635C39}" type="presOf" srcId="{6D25F9B7-1451-4352-B55D-4133B03F80A4}" destId="{155C614B-C474-4D1A-8EA6-3A82C6B41E7F}" srcOrd="0" destOrd="0" presId="urn:microsoft.com/office/officeart/2005/8/layout/radial6"/>
    <dgm:cxn modelId="{4FF1F4E1-B4C4-4648-AE6A-316F1A417656}" type="presOf" srcId="{FC3B7876-E04E-436C-8A88-B1D80FF0B9D9}" destId="{012556DE-643D-449F-A771-0381F4AE7DDF}" srcOrd="0" destOrd="0" presId="urn:microsoft.com/office/officeart/2005/8/layout/radial6"/>
    <dgm:cxn modelId="{7F444FC8-71C2-4571-BC67-11D99C9812CA}" srcId="{6D25F9B7-1451-4352-B55D-4133B03F80A4}" destId="{FC3B7876-E04E-436C-8A88-B1D80FF0B9D9}" srcOrd="3" destOrd="0" parTransId="{EA6805A1-EF12-40A2-AFA4-99003128A21E}" sibTransId="{A482E03C-6AB3-49B9-90FF-DDCDFE9E640E}"/>
    <dgm:cxn modelId="{FAAEFE19-CF59-4466-8E4A-FC50AED0A7CF}" type="presOf" srcId="{6B56D964-6839-4F3B-B50C-794347094A86}" destId="{AB8C7B36-0D32-4246-930F-4BECB7D7A149}" srcOrd="0" destOrd="0" presId="urn:microsoft.com/office/officeart/2005/8/layout/radial6"/>
    <dgm:cxn modelId="{7D6F4A74-1286-4A49-853B-2C3B7E1163EB}" type="presOf" srcId="{A482E03C-6AB3-49B9-90FF-DDCDFE9E640E}" destId="{7173AFE2-5003-4BEE-97B2-3E135B61CBCF}" srcOrd="0" destOrd="0" presId="urn:microsoft.com/office/officeart/2005/8/layout/radial6"/>
    <dgm:cxn modelId="{976CFE62-920C-46B8-83DC-562AD55DA1D2}" type="presParOf" srcId="{AB8C7B36-0D32-4246-930F-4BECB7D7A149}" destId="{155C614B-C474-4D1A-8EA6-3A82C6B41E7F}" srcOrd="0" destOrd="0" presId="urn:microsoft.com/office/officeart/2005/8/layout/radial6"/>
    <dgm:cxn modelId="{B8F5B205-22F5-4C9B-96D8-786B540B8429}" type="presParOf" srcId="{AB8C7B36-0D32-4246-930F-4BECB7D7A149}" destId="{2387159C-40AF-4AF1-AE5D-28009AA3CF00}" srcOrd="1" destOrd="0" presId="urn:microsoft.com/office/officeart/2005/8/layout/radial6"/>
    <dgm:cxn modelId="{90F0FD61-2636-47B6-AC5E-9C6E1714746A}" type="presParOf" srcId="{AB8C7B36-0D32-4246-930F-4BECB7D7A149}" destId="{ED4573C7-6C8D-46AB-911E-F28B9C6FD040}" srcOrd="2" destOrd="0" presId="urn:microsoft.com/office/officeart/2005/8/layout/radial6"/>
    <dgm:cxn modelId="{C4BB9DB8-DBD8-432C-8E3B-A875B58DF285}" type="presParOf" srcId="{AB8C7B36-0D32-4246-930F-4BECB7D7A149}" destId="{FF914686-39C4-4F51-9908-883100469CBA}" srcOrd="3" destOrd="0" presId="urn:microsoft.com/office/officeart/2005/8/layout/radial6"/>
    <dgm:cxn modelId="{CA29DE0E-0BA2-4C3E-B205-D84189AA62AB}" type="presParOf" srcId="{AB8C7B36-0D32-4246-930F-4BECB7D7A149}" destId="{CC1F2DD9-3A80-4DE4-8081-B9A4D0365DE8}" srcOrd="4" destOrd="0" presId="urn:microsoft.com/office/officeart/2005/8/layout/radial6"/>
    <dgm:cxn modelId="{69910273-B24C-47DD-9EB7-FE4A79FF1340}" type="presParOf" srcId="{AB8C7B36-0D32-4246-930F-4BECB7D7A149}" destId="{93BAACD2-740C-4293-86EE-A84CB011B9F4}" srcOrd="5" destOrd="0" presId="urn:microsoft.com/office/officeart/2005/8/layout/radial6"/>
    <dgm:cxn modelId="{A3476A34-7568-4CFB-8851-1E9264649455}" type="presParOf" srcId="{AB8C7B36-0D32-4246-930F-4BECB7D7A149}" destId="{D03A7D94-CB54-4B2C-9AC6-5674553482BC}" srcOrd="6" destOrd="0" presId="urn:microsoft.com/office/officeart/2005/8/layout/radial6"/>
    <dgm:cxn modelId="{D39EE5D3-59DB-445C-A913-8D970F587F0D}" type="presParOf" srcId="{AB8C7B36-0D32-4246-930F-4BECB7D7A149}" destId="{C91B0ABD-DBCA-4DF9-8DA9-1A74849F8B2F}" srcOrd="7" destOrd="0" presId="urn:microsoft.com/office/officeart/2005/8/layout/radial6"/>
    <dgm:cxn modelId="{A2AF99BC-8706-4253-9B96-F47DC176500D}" type="presParOf" srcId="{AB8C7B36-0D32-4246-930F-4BECB7D7A149}" destId="{276C48E8-B4A9-407F-8AA6-974E827B54D7}" srcOrd="8" destOrd="0" presId="urn:microsoft.com/office/officeart/2005/8/layout/radial6"/>
    <dgm:cxn modelId="{4C61DC3C-0EE1-4506-98A0-D41C5EA03F46}" type="presParOf" srcId="{AB8C7B36-0D32-4246-930F-4BECB7D7A149}" destId="{5E218EA3-6530-4553-8652-3CAC6E4E5C6F}" srcOrd="9" destOrd="0" presId="urn:microsoft.com/office/officeart/2005/8/layout/radial6"/>
    <dgm:cxn modelId="{2740A8D9-9138-480B-A2CE-B2E584EF6C42}" type="presParOf" srcId="{AB8C7B36-0D32-4246-930F-4BECB7D7A149}" destId="{012556DE-643D-449F-A771-0381F4AE7DDF}" srcOrd="10" destOrd="0" presId="urn:microsoft.com/office/officeart/2005/8/layout/radial6"/>
    <dgm:cxn modelId="{5A300243-8C0C-4D9C-AB9B-DA52BC0ECAE3}" type="presParOf" srcId="{AB8C7B36-0D32-4246-930F-4BECB7D7A149}" destId="{7F4125FC-6EFD-41A0-8115-78702949B680}" srcOrd="11" destOrd="0" presId="urn:microsoft.com/office/officeart/2005/8/layout/radial6"/>
    <dgm:cxn modelId="{8D727923-15E8-45F3-B535-5160A37D2DCD}" type="presParOf" srcId="{AB8C7B36-0D32-4246-930F-4BECB7D7A149}" destId="{7173AFE2-5003-4BEE-97B2-3E135B61CBC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22905E-EBF0-4A2B-AAD5-7859C49B48B6}">
      <dsp:nvSpPr>
        <dsp:cNvPr id="0" name=""/>
        <dsp:cNvSpPr/>
      </dsp:nvSpPr>
      <dsp:spPr>
        <a:xfrm>
          <a:off x="3018147" y="923"/>
          <a:ext cx="2316632" cy="2316632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400" kern="1200" dirty="0" err="1" smtClean="0"/>
            <a:t>Educativo</a:t>
          </a:r>
          <a:endParaRPr lang="eu-ES" sz="2400" kern="1200" dirty="0"/>
        </a:p>
      </dsp:txBody>
      <dsp:txXfrm>
        <a:off x="3018147" y="923"/>
        <a:ext cx="2316632" cy="2316632"/>
      </dsp:txXfrm>
    </dsp:sp>
    <dsp:sp modelId="{F78CB538-C10A-49DC-84BD-C3ADD30CBA29}">
      <dsp:nvSpPr>
        <dsp:cNvPr id="0" name=""/>
        <dsp:cNvSpPr/>
      </dsp:nvSpPr>
      <dsp:spPr>
        <a:xfrm rot="3600000">
          <a:off x="5153520" y="2086781"/>
          <a:ext cx="614347" cy="78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u-ES" sz="1900" kern="1200"/>
        </a:p>
      </dsp:txBody>
      <dsp:txXfrm rot="3600000">
        <a:off x="5153520" y="2086781"/>
        <a:ext cx="614347" cy="781863"/>
      </dsp:txXfrm>
    </dsp:sp>
    <dsp:sp modelId="{2CE58614-D0CC-43B4-A750-19ECA34A588B}">
      <dsp:nvSpPr>
        <dsp:cNvPr id="0" name=""/>
        <dsp:cNvSpPr/>
      </dsp:nvSpPr>
      <dsp:spPr>
        <a:xfrm>
          <a:off x="4756036" y="3011035"/>
          <a:ext cx="2316632" cy="2316632"/>
        </a:xfrm>
        <a:prstGeom prst="ellipse">
          <a:avLst/>
        </a:prstGeom>
        <a:solidFill>
          <a:schemeClr val="accent1">
            <a:shade val="80000"/>
            <a:hueOff val="-7786"/>
            <a:satOff val="-5417"/>
            <a:lumOff val="148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400" kern="1200" dirty="0" err="1" smtClean="0"/>
            <a:t>Terapeútico</a:t>
          </a:r>
          <a:endParaRPr lang="eu-ES" sz="2400" kern="1200" dirty="0"/>
        </a:p>
      </dsp:txBody>
      <dsp:txXfrm>
        <a:off x="4756036" y="3011035"/>
        <a:ext cx="2316632" cy="2316632"/>
      </dsp:txXfrm>
    </dsp:sp>
    <dsp:sp modelId="{BC222294-7FA1-4AB6-9B9C-32836AF14798}">
      <dsp:nvSpPr>
        <dsp:cNvPr id="0" name=""/>
        <dsp:cNvSpPr/>
      </dsp:nvSpPr>
      <dsp:spPr>
        <a:xfrm rot="10800000">
          <a:off x="3886677" y="3778420"/>
          <a:ext cx="614347" cy="78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8053"/>
            <a:satOff val="-5347"/>
            <a:lumOff val="137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u-ES" sz="1900" kern="1200"/>
        </a:p>
      </dsp:txBody>
      <dsp:txXfrm rot="10800000">
        <a:off x="3886677" y="3778420"/>
        <a:ext cx="614347" cy="781863"/>
      </dsp:txXfrm>
    </dsp:sp>
    <dsp:sp modelId="{65F852FA-6F59-4771-823E-0DAA92996F7C}">
      <dsp:nvSpPr>
        <dsp:cNvPr id="0" name=""/>
        <dsp:cNvSpPr/>
      </dsp:nvSpPr>
      <dsp:spPr>
        <a:xfrm>
          <a:off x="1280258" y="3011035"/>
          <a:ext cx="2316632" cy="2316632"/>
        </a:xfrm>
        <a:prstGeom prst="ellipse">
          <a:avLst/>
        </a:prstGeom>
        <a:solidFill>
          <a:schemeClr val="accent1">
            <a:shade val="80000"/>
            <a:hueOff val="-15573"/>
            <a:satOff val="-10834"/>
            <a:lumOff val="296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400" kern="1200" dirty="0" err="1" smtClean="0"/>
            <a:t>Social</a:t>
          </a:r>
          <a:endParaRPr lang="eu-ES" sz="2400" kern="1200" dirty="0"/>
        </a:p>
      </dsp:txBody>
      <dsp:txXfrm>
        <a:off x="1280258" y="3011035"/>
        <a:ext cx="2316632" cy="2316632"/>
      </dsp:txXfrm>
    </dsp:sp>
    <dsp:sp modelId="{9BDC747E-65A3-4FD2-83BC-B7ED12D36160}">
      <dsp:nvSpPr>
        <dsp:cNvPr id="0" name=""/>
        <dsp:cNvSpPr/>
      </dsp:nvSpPr>
      <dsp:spPr>
        <a:xfrm rot="18000000">
          <a:off x="2705249" y="2014769"/>
          <a:ext cx="614347" cy="78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6106"/>
            <a:satOff val="-10693"/>
            <a:lumOff val="275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u-ES" sz="1900" kern="1200"/>
        </a:p>
      </dsp:txBody>
      <dsp:txXfrm rot="18000000">
        <a:off x="2705249" y="2014769"/>
        <a:ext cx="614347" cy="7818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B7B292-AAA6-4947-BBB1-6ED7DA6B1A58}">
      <dsp:nvSpPr>
        <dsp:cNvPr id="0" name=""/>
        <dsp:cNvSpPr/>
      </dsp:nvSpPr>
      <dsp:spPr>
        <a:xfrm>
          <a:off x="273264" y="1008"/>
          <a:ext cx="1814967" cy="1814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200" kern="1200" dirty="0" err="1" smtClean="0"/>
            <a:t>Recursos</a:t>
          </a:r>
          <a:endParaRPr lang="eu-ES" sz="2200" kern="1200" dirty="0"/>
        </a:p>
      </dsp:txBody>
      <dsp:txXfrm>
        <a:off x="273264" y="1008"/>
        <a:ext cx="1814967" cy="18149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22905E-EBF0-4A2B-AAD5-7859C49B48B6}">
      <dsp:nvSpPr>
        <dsp:cNvPr id="0" name=""/>
        <dsp:cNvSpPr/>
      </dsp:nvSpPr>
      <dsp:spPr>
        <a:xfrm>
          <a:off x="3014368" y="781"/>
          <a:ext cx="2252183" cy="22521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200" kern="1200" dirty="0" err="1" smtClean="0"/>
            <a:t>Individual</a:t>
          </a:r>
          <a:endParaRPr lang="eu-ES" sz="2200" kern="1200" dirty="0"/>
        </a:p>
      </dsp:txBody>
      <dsp:txXfrm>
        <a:off x="3014368" y="781"/>
        <a:ext cx="2252183" cy="2252183"/>
      </dsp:txXfrm>
    </dsp:sp>
    <dsp:sp modelId="{F78CB538-C10A-49DC-84BD-C3ADD30CBA29}">
      <dsp:nvSpPr>
        <dsp:cNvPr id="0" name=""/>
        <dsp:cNvSpPr/>
      </dsp:nvSpPr>
      <dsp:spPr>
        <a:xfrm rot="3600000">
          <a:off x="5092102" y="2030772"/>
          <a:ext cx="599984" cy="7601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u-ES" sz="1700" kern="1200"/>
        </a:p>
      </dsp:txBody>
      <dsp:txXfrm rot="3600000">
        <a:off x="5092102" y="2030772"/>
        <a:ext cx="599984" cy="760112"/>
      </dsp:txXfrm>
    </dsp:sp>
    <dsp:sp modelId="{2CE58614-D0CC-43B4-A750-19ECA34A588B}">
      <dsp:nvSpPr>
        <dsp:cNvPr id="0" name=""/>
        <dsp:cNvSpPr/>
      </dsp:nvSpPr>
      <dsp:spPr>
        <a:xfrm>
          <a:off x="4706482" y="2931610"/>
          <a:ext cx="2252183" cy="2252183"/>
        </a:xfrm>
        <a:prstGeom prst="ellipse">
          <a:avLst/>
        </a:prstGeom>
        <a:solidFill>
          <a:schemeClr val="accent5">
            <a:hueOff val="10588773"/>
            <a:satOff val="39564"/>
            <a:lumOff val="-2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200" kern="1200" dirty="0" err="1" smtClean="0"/>
            <a:t>Grupal</a:t>
          </a:r>
          <a:endParaRPr lang="eu-ES" sz="2200" kern="1200" dirty="0"/>
        </a:p>
      </dsp:txBody>
      <dsp:txXfrm>
        <a:off x="4706482" y="2931610"/>
        <a:ext cx="2252183" cy="2252183"/>
      </dsp:txXfrm>
    </dsp:sp>
    <dsp:sp modelId="{BC222294-7FA1-4AB6-9B9C-32836AF14798}">
      <dsp:nvSpPr>
        <dsp:cNvPr id="0" name=""/>
        <dsp:cNvSpPr/>
      </dsp:nvSpPr>
      <dsp:spPr>
        <a:xfrm rot="10800000">
          <a:off x="3857448" y="3677646"/>
          <a:ext cx="599984" cy="7601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0588773"/>
            <a:satOff val="39564"/>
            <a:lumOff val="-2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u-ES" sz="1700" kern="1200"/>
        </a:p>
      </dsp:txBody>
      <dsp:txXfrm rot="10800000">
        <a:off x="3857448" y="3677646"/>
        <a:ext cx="599984" cy="760112"/>
      </dsp:txXfrm>
    </dsp:sp>
    <dsp:sp modelId="{65F852FA-6F59-4771-823E-0DAA92996F7C}">
      <dsp:nvSpPr>
        <dsp:cNvPr id="0" name=""/>
        <dsp:cNvSpPr/>
      </dsp:nvSpPr>
      <dsp:spPr>
        <a:xfrm>
          <a:off x="1322253" y="2931610"/>
          <a:ext cx="2252183" cy="2252183"/>
        </a:xfrm>
        <a:prstGeom prst="ellipse">
          <a:avLst/>
        </a:prstGeom>
        <a:solidFill>
          <a:schemeClr val="accent5">
            <a:hueOff val="21177546"/>
            <a:satOff val="79128"/>
            <a:lumOff val="-454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2200" kern="1200" dirty="0" err="1" smtClean="0"/>
            <a:t>Comunitario</a:t>
          </a:r>
          <a:endParaRPr lang="eu-ES" sz="2200" kern="1200" dirty="0"/>
        </a:p>
      </dsp:txBody>
      <dsp:txXfrm>
        <a:off x="1322253" y="2931610"/>
        <a:ext cx="2252183" cy="2252183"/>
      </dsp:txXfrm>
    </dsp:sp>
    <dsp:sp modelId="{9BDC747E-65A3-4FD2-83BC-B7ED12D36160}">
      <dsp:nvSpPr>
        <dsp:cNvPr id="0" name=""/>
        <dsp:cNvSpPr/>
      </dsp:nvSpPr>
      <dsp:spPr>
        <a:xfrm rot="18000000">
          <a:off x="2706213" y="1960898"/>
          <a:ext cx="599984" cy="7601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1177546"/>
            <a:satOff val="79128"/>
            <a:lumOff val="-454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u-ES" sz="1700" kern="1200"/>
        </a:p>
      </dsp:txBody>
      <dsp:txXfrm rot="18000000">
        <a:off x="2706213" y="1960898"/>
        <a:ext cx="599984" cy="7601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F2582F-7980-4630-9A85-CE24585BEE40}">
      <dsp:nvSpPr>
        <dsp:cNvPr id="0" name=""/>
        <dsp:cNvSpPr/>
      </dsp:nvSpPr>
      <dsp:spPr>
        <a:xfrm>
          <a:off x="3159161" y="2457450"/>
          <a:ext cx="3003550" cy="3003550"/>
        </a:xfrm>
        <a:prstGeom prst="gear9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1800" kern="1200" dirty="0" smtClean="0"/>
            <a:t>76 </a:t>
          </a:r>
          <a:r>
            <a:rPr lang="eu-ES" sz="1800" kern="1200" dirty="0" err="1" smtClean="0"/>
            <a:t>jóvenes</a:t>
          </a:r>
          <a:endParaRPr lang="eu-ES" sz="1800" kern="1200" dirty="0"/>
        </a:p>
      </dsp:txBody>
      <dsp:txXfrm>
        <a:off x="3159161" y="2457450"/>
        <a:ext cx="3003550" cy="3003550"/>
      </dsp:txXfrm>
    </dsp:sp>
    <dsp:sp modelId="{37AF215F-6F8A-43D3-999E-F791D18ABF5A}">
      <dsp:nvSpPr>
        <dsp:cNvPr id="0" name=""/>
        <dsp:cNvSpPr/>
      </dsp:nvSpPr>
      <dsp:spPr>
        <a:xfrm>
          <a:off x="1411641" y="1747520"/>
          <a:ext cx="2184400" cy="2184400"/>
        </a:xfrm>
        <a:prstGeom prst="gear6">
          <a:avLst/>
        </a:prstGeom>
        <a:solidFill>
          <a:schemeClr val="accent6">
            <a:shade val="80000"/>
            <a:hueOff val="53382"/>
            <a:satOff val="-36221"/>
            <a:lumOff val="201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u-ES" sz="1800" kern="1200" dirty="0" smtClean="0"/>
            <a:t>7 </a:t>
          </a:r>
          <a:r>
            <a:rPr lang="eu-ES" sz="1800" kern="1200" dirty="0" err="1" smtClean="0"/>
            <a:t>cuadrillas</a:t>
          </a:r>
          <a:endParaRPr lang="eu-ES" sz="1800" kern="1200" dirty="0"/>
        </a:p>
      </dsp:txBody>
      <dsp:txXfrm>
        <a:off x="1411641" y="1747520"/>
        <a:ext cx="2184400" cy="2184400"/>
      </dsp:txXfrm>
    </dsp:sp>
    <dsp:sp modelId="{F25B40C6-79CE-40E3-B560-3BF08BE3B678}">
      <dsp:nvSpPr>
        <dsp:cNvPr id="0" name=""/>
        <dsp:cNvSpPr/>
      </dsp:nvSpPr>
      <dsp:spPr>
        <a:xfrm rot="20700000">
          <a:off x="2635128" y="240506"/>
          <a:ext cx="2140266" cy="2140266"/>
        </a:xfrm>
        <a:prstGeom prst="gear6">
          <a:avLst/>
        </a:prstGeom>
        <a:solidFill>
          <a:schemeClr val="accent6">
            <a:shade val="80000"/>
            <a:hueOff val="106763"/>
            <a:satOff val="-72443"/>
            <a:lumOff val="40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noProof="0" dirty="0" smtClean="0"/>
            <a:t>6 centros </a:t>
          </a:r>
          <a:r>
            <a:rPr lang="es-ES" sz="1800" kern="1200" noProof="0" dirty="0" smtClean="0"/>
            <a:t>educativos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noProof="0" dirty="0" smtClean="0"/>
            <a:t>121 alum</a:t>
          </a:r>
          <a:endParaRPr lang="es-ES" sz="1800" kern="1200" noProof="0" dirty="0"/>
        </a:p>
      </dsp:txBody>
      <dsp:txXfrm>
        <a:off x="3104552" y="709930"/>
        <a:ext cx="1201420" cy="1201420"/>
      </dsp:txXfrm>
    </dsp:sp>
    <dsp:sp modelId="{FD232ED2-CBC2-402A-8BEF-422EE5390FF2}">
      <dsp:nvSpPr>
        <dsp:cNvPr id="0" name=""/>
        <dsp:cNvSpPr/>
      </dsp:nvSpPr>
      <dsp:spPr>
        <a:xfrm>
          <a:off x="2942362" y="1996124"/>
          <a:ext cx="3844544" cy="3844544"/>
        </a:xfrm>
        <a:prstGeom prst="circularArrow">
          <a:avLst>
            <a:gd name="adj1" fmla="val 4687"/>
            <a:gd name="adj2" fmla="val 299029"/>
            <a:gd name="adj3" fmla="val 2539926"/>
            <a:gd name="adj4" fmla="val 15811009"/>
            <a:gd name="adj5" fmla="val 5469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9C9BD-AD8C-432E-A22F-6DBD75E13597}">
      <dsp:nvSpPr>
        <dsp:cNvPr id="0" name=""/>
        <dsp:cNvSpPr/>
      </dsp:nvSpPr>
      <dsp:spPr>
        <a:xfrm>
          <a:off x="1024788" y="1258758"/>
          <a:ext cx="2793301" cy="27933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shade val="90000"/>
            <a:hueOff val="56264"/>
            <a:satOff val="-35888"/>
            <a:lumOff val="193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51EE8-0054-49EC-A34C-88CD58DC0308}">
      <dsp:nvSpPr>
        <dsp:cNvPr id="0" name=""/>
        <dsp:cNvSpPr/>
      </dsp:nvSpPr>
      <dsp:spPr>
        <a:xfrm>
          <a:off x="2140063" y="-233727"/>
          <a:ext cx="3011741" cy="30117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shade val="90000"/>
            <a:hueOff val="112527"/>
            <a:satOff val="-71776"/>
            <a:lumOff val="387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100" b="0" i="0" u="none" strike="noStrike" cap="none" baseline="0"/>
            </a:lvl1pPr>
            <a:lvl2pPr marL="0" marR="0" indent="0" algn="l" rtl="0">
              <a:defRPr sz="1100" b="0" i="0" u="none" strike="noStrike" cap="none" baseline="0"/>
            </a:lvl2pPr>
            <a:lvl3pPr marL="0" marR="0" indent="0" algn="l" rtl="0">
              <a:defRPr sz="1100" b="0" i="0" u="none" strike="noStrike" cap="none" baseline="0"/>
            </a:lvl3pPr>
            <a:lvl4pPr marL="0" marR="0" indent="0" algn="l" rtl="0">
              <a:defRPr sz="1100" b="0" i="0" u="none" strike="noStrike" cap="none" baseline="0"/>
            </a:lvl4pPr>
            <a:lvl5pPr marL="0" marR="0" indent="0" algn="l" rtl="0">
              <a:defRPr sz="1100" b="0" i="0" u="none" strike="noStrike" cap="none" baseline="0"/>
            </a:lvl5pPr>
            <a:lvl6pPr marL="0" marR="0" indent="0" algn="l" rtl="0">
              <a:defRPr sz="1100" b="0" i="0" u="none" strike="noStrike" cap="none" baseline="0"/>
            </a:lvl6pPr>
            <a:lvl7pPr marL="0" marR="0" indent="0" algn="l" rtl="0">
              <a:defRPr sz="1100" b="0" i="0" u="none" strike="noStrike" cap="none" baseline="0"/>
            </a:lvl7pPr>
            <a:lvl8pPr marL="0" marR="0" indent="0" algn="l" rtl="0">
              <a:defRPr sz="1100" b="0" i="0" u="none" strike="noStrike" cap="none" baseline="0"/>
            </a:lvl8pPr>
            <a:lvl9pPr marL="0" marR="0" indent="0" algn="l" rtl="0">
              <a:defRPr sz="1100" b="0" i="0" u="none" strike="noStrike" cap="none" baseline="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hape 32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242" name="Shape 3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26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40962" name="Shape 1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32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49154" name="Shape 3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126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56322" name="Shape 1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hape 38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2290" name="Shape 3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46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21506" name="Shape 4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60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23554" name="Shape 6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7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  <p:sp>
        <p:nvSpPr>
          <p:cNvPr id="25602" name="Shape 80"/>
          <p:cNvSpPr>
            <a:spLocks noGrp="1" noRot="1" noChangeAspect="1"/>
          </p:cNvSpPr>
          <p:nvPr>
            <p:ph type="sldImg" idx="2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103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28674" name="Shape 10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126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34818" name="Shape 1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26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36866" name="Shape 1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26"/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38914" name="Shape 1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u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>
            <a:spLocks noChangeArrowheads="1"/>
          </p:cNvSpPr>
          <p:nvPr/>
        </p:nvSpPr>
        <p:spPr bwMode="auto">
          <a:xfrm rot="10800000" flipH="1">
            <a:off x="0" y="4124325"/>
            <a:ext cx="8458200" cy="949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eu-ES" sz="1400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734341"/>
            <a:ext cx="7772400" cy="22454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4979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indent="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1905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"/>
          <p:cNvSpPr>
            <a:spLocks noChangeArrowheads="1"/>
          </p:cNvSpPr>
          <p:nvPr/>
        </p:nvSpPr>
        <p:spPr bwMode="auto">
          <a:xfrm>
            <a:off x="0" y="274638"/>
            <a:ext cx="8686800" cy="155416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eu-ES" sz="1400"/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>
                <a:solidFill>
                  <a:schemeClr val="lt1"/>
                </a:solidFill>
              </a:defRPr>
            </a:lvl1pPr>
            <a:lvl2pPr rtl="0">
              <a:defRPr>
                <a:solidFill>
                  <a:schemeClr val="lt1"/>
                </a:solidFill>
              </a:defRPr>
            </a:lvl2pPr>
            <a:lvl3pPr rtl="0">
              <a:defRPr>
                <a:solidFill>
                  <a:schemeClr val="lt1"/>
                </a:solidFill>
              </a:defRPr>
            </a:lvl3pPr>
            <a:lvl4pPr rtl="0">
              <a:defRPr>
                <a:solidFill>
                  <a:schemeClr val="lt1"/>
                </a:solidFill>
              </a:defRPr>
            </a:lvl4pPr>
            <a:lvl5pPr rtl="0">
              <a:defRPr>
                <a:solidFill>
                  <a:schemeClr val="lt1"/>
                </a:solidFill>
              </a:defRPr>
            </a:lvl5pPr>
            <a:lvl6pPr rtl="0">
              <a:defRPr>
                <a:solidFill>
                  <a:schemeClr val="lt1"/>
                </a:solidFill>
              </a:defRPr>
            </a:lvl6pPr>
            <a:lvl7pPr rtl="0">
              <a:defRPr>
                <a:solidFill>
                  <a:schemeClr val="lt1"/>
                </a:solidFill>
              </a:defRPr>
            </a:lvl7pPr>
            <a:lvl8pPr rtl="0">
              <a:defRPr>
                <a:solidFill>
                  <a:schemeClr val="lt1"/>
                </a:solidFill>
              </a:defRPr>
            </a:lvl8pPr>
            <a:lvl9pPr rtl="0"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"/>
          <p:cNvSpPr>
            <a:spLocks noChangeArrowheads="1"/>
          </p:cNvSpPr>
          <p:nvPr/>
        </p:nvSpPr>
        <p:spPr bwMode="auto">
          <a:xfrm>
            <a:off x="0" y="274638"/>
            <a:ext cx="8686800" cy="155416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eu-ES" sz="1400"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4030200" cy="46202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56667" y="1949210"/>
            <a:ext cx="4030200" cy="46202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"/>
          <p:cNvSpPr>
            <a:spLocks noChangeArrowheads="1"/>
          </p:cNvSpPr>
          <p:nvPr/>
        </p:nvSpPr>
        <p:spPr bwMode="auto">
          <a:xfrm>
            <a:off x="0" y="274638"/>
            <a:ext cx="8686800" cy="155416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eu-ES" sz="1400"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4"/>
          <p:cNvSpPr>
            <a:spLocks noChangeArrowheads="1"/>
          </p:cNvSpPr>
          <p:nvPr/>
        </p:nvSpPr>
        <p:spPr bwMode="auto">
          <a:xfrm>
            <a:off x="0" y="5875338"/>
            <a:ext cx="8686800" cy="6921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eu-ES" sz="1400"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 b="1" i="0">
                <a:solidFill>
                  <a:schemeClr val="lt1"/>
                </a:solidFill>
              </a:defRPr>
            </a:lvl1pPr>
            <a:lvl2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2pPr>
            <a:lvl3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3pPr>
            <a:lvl4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 b="1" i="0">
                <a:solidFill>
                  <a:schemeClr val="lt1"/>
                </a:solidFill>
              </a:defRPr>
            </a:lvl4pPr>
            <a:lvl5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5pPr>
            <a:lvl6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6pPr>
            <a:lvl7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 b="1" i="0">
                <a:solidFill>
                  <a:schemeClr val="lt1"/>
                </a:solidFill>
              </a:defRPr>
            </a:lvl7pPr>
            <a:lvl8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8pPr>
            <a:lvl9pPr marL="34290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u-ES" smtClean="0">
              <a:sym typeface="Arial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947863"/>
            <a:ext cx="82296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u-ES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0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applemaniacos.com/noticias/wp-content/uploads/2015/09/instagram-informatica-facil-padres-wokatech.jpg" TargetMode="External"/><Relationship Id="rId7" Type="http://schemas.openxmlformats.org/officeDocument/2006/relationships/image" Target="https://retailstellar.files.wordpress.com/2015/10/whatsapp-logo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http://www.frauen-begegnungs-zentrum.de/Bilder/facebook.jpg" TargetMode="Externa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29"/>
          <p:cNvSpPr txBox="1">
            <a:spLocks noGrp="1"/>
          </p:cNvSpPr>
          <p:nvPr>
            <p:ph type="subTitle" idx="1"/>
          </p:nvPr>
        </p:nvSpPr>
        <p:spPr>
          <a:xfrm>
            <a:off x="685800" y="4135438"/>
            <a:ext cx="7772400" cy="9493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CCCCCC"/>
              </a:buClr>
              <a:buSzPct val="25000"/>
              <a:buFontTx/>
              <a:buNone/>
            </a:pPr>
            <a:r>
              <a:rPr lang="es-ES" sz="2800" smtClean="0">
                <a:solidFill>
                  <a:schemeClr val="bg2"/>
                </a:solidFill>
                <a:latin typeface="Arial" charset="0"/>
                <a:cs typeface="Arial" charset="0"/>
                <a:sym typeface="Arial" charset="0"/>
              </a:rPr>
              <a:t>Servicio De Intervención </a:t>
            </a:r>
            <a:br>
              <a:rPr lang="es-ES" sz="2800" smtClean="0">
                <a:solidFill>
                  <a:schemeClr val="bg2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s-ES" sz="2800" smtClean="0">
                <a:solidFill>
                  <a:schemeClr val="bg2"/>
                </a:solidFill>
                <a:latin typeface="Arial" charset="0"/>
                <a:cs typeface="Arial" charset="0"/>
                <a:sym typeface="Arial" charset="0"/>
              </a:rPr>
              <a:t>Socio-Educativa En Medio Abierto</a:t>
            </a:r>
            <a:endParaRPr lang="eu-ES" sz="2800" smtClean="0">
              <a:solidFill>
                <a:schemeClr val="bg2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9218" name="AutoShape 8" descr="Ethanol-2D-skeleta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 sz="1400"/>
          </a:p>
        </p:txBody>
      </p:sp>
      <p:sp>
        <p:nvSpPr>
          <p:cNvPr id="9219" name="AutoShape 10" descr="Ethanol-2D-skeleta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 sz="1400"/>
          </a:p>
        </p:txBody>
      </p:sp>
      <p:pic>
        <p:nvPicPr>
          <p:cNvPr id="922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937250"/>
            <a:ext cx="176847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1" descr="jovene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115888"/>
            <a:ext cx="32861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Shape 28"/>
          <p:cNvSpPr txBox="1">
            <a:spLocks/>
          </p:cNvSpPr>
          <p:nvPr/>
        </p:nvSpPr>
        <p:spPr bwMode="auto">
          <a:xfrm>
            <a:off x="179388" y="2133600"/>
            <a:ext cx="74882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b"/>
          <a:lstStyle/>
          <a:p>
            <a:pPr marL="446088" indent="-169863">
              <a:buClr>
                <a:srgbClr val="191919"/>
              </a:buClr>
              <a:buSzPct val="25000"/>
            </a:pPr>
            <a:r>
              <a:rPr lang="es-ES" sz="3600" b="1"/>
              <a:t>“Acompañando a la juventud desde espacios comunitarios</a:t>
            </a:r>
            <a:r>
              <a:rPr lang="es-ES" sz="3600"/>
              <a:t> </a:t>
            </a:r>
            <a:r>
              <a:rPr lang="es-ES" sz="3600" b="1"/>
              <a:t>”</a:t>
            </a:r>
            <a:endParaRPr lang="eu-ES" sz="3600" b="1"/>
          </a:p>
        </p:txBody>
      </p:sp>
      <p:pic>
        <p:nvPicPr>
          <p:cNvPr id="9223" name="Picture 2" descr="https://www.getxoenpresa.com/wp-content/uploads/2013/10/ayunt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5876925"/>
            <a:ext cx="13954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¿Con quién intervengo?</a:t>
            </a:r>
          </a:p>
        </p:txBody>
      </p:sp>
      <p:sp>
        <p:nvSpPr>
          <p:cNvPr id="20482" name="Shape 42"/>
          <p:cNvSpPr txBox="1">
            <a:spLocks noGrp="1"/>
          </p:cNvSpPr>
          <p:nvPr>
            <p:ph type="body" idx="1"/>
          </p:nvPr>
        </p:nvSpPr>
        <p:spPr>
          <a:xfrm>
            <a:off x="323850" y="2238375"/>
            <a:ext cx="5184775" cy="4619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Jovenes de 12 a 21 años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		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b="1" smtClean="0">
                <a:latin typeface="Arial" charset="0"/>
                <a:cs typeface="Arial" charset="0"/>
              </a:rPr>
              <a:t>Factores de Riego:</a:t>
            </a:r>
          </a:p>
          <a:p>
            <a:pPr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latin typeface="Arial" charset="0"/>
                <a:cs typeface="Arial" charset="0"/>
              </a:rPr>
              <a:t>Familia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latin typeface="Arial" charset="0"/>
                <a:cs typeface="Arial" charset="0"/>
              </a:rPr>
              <a:t>Habilidades sociales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latin typeface="Arial" charset="0"/>
                <a:cs typeface="Arial" charset="0"/>
              </a:rPr>
              <a:t>Área formativo-laboral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latin typeface="Arial" charset="0"/>
                <a:cs typeface="Arial" charset="0"/>
              </a:rPr>
              <a:t>Situación normativa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latin typeface="Arial" charset="0"/>
                <a:cs typeface="Arial" charset="0"/>
              </a:rPr>
              <a:t>Consumo de drogas</a:t>
            </a:r>
          </a:p>
          <a:p>
            <a:pPr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</p:txBody>
      </p:sp>
      <p:pic>
        <p:nvPicPr>
          <p:cNvPr id="20483" name="Picture 7" descr="tipos%20de%20riesgo%20en%20un%20banco"/>
          <p:cNvPicPr>
            <a:picLocks noChangeAspect="1" noChangeArrowheads="1"/>
          </p:cNvPicPr>
          <p:nvPr/>
        </p:nvPicPr>
        <p:blipFill>
          <a:blip r:embed="rId3"/>
          <a:srcRect l="41963"/>
          <a:stretch>
            <a:fillRect/>
          </a:stretch>
        </p:blipFill>
        <p:spPr bwMode="auto">
          <a:xfrm>
            <a:off x="5580063" y="2997200"/>
            <a:ext cx="25908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49"/>
          <p:cNvSpPr txBox="1">
            <a:spLocks noGrp="1"/>
          </p:cNvSpPr>
          <p:nvPr>
            <p:ph type="title"/>
          </p:nvPr>
        </p:nvSpPr>
        <p:spPr>
          <a:xfrm>
            <a:off x="468313" y="260350"/>
            <a:ext cx="8229600" cy="1522413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Ámbitos de la intervención</a:t>
            </a:r>
          </a:p>
        </p:txBody>
      </p:sp>
      <p:sp>
        <p:nvSpPr>
          <p:cNvPr id="22530" name="Shape 50"/>
          <p:cNvSpPr txBox="1">
            <a:spLocks noGrp="1"/>
          </p:cNvSpPr>
          <p:nvPr>
            <p:ph type="body" idx="1"/>
          </p:nvPr>
        </p:nvSpPr>
        <p:spPr>
          <a:xfrm>
            <a:off x="468313" y="1916113"/>
            <a:ext cx="8229600" cy="4619625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“Estar en los lugares que habitan los jóvenes"</a:t>
            </a:r>
          </a:p>
          <a:p>
            <a:pPr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En la calle</a:t>
            </a:r>
          </a:p>
          <a:p>
            <a:pPr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En las lonjas</a:t>
            </a:r>
          </a:p>
          <a:p>
            <a:pPr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En los recreos</a:t>
            </a:r>
          </a:p>
          <a:p>
            <a:pPr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En Internet</a:t>
            </a:r>
          </a:p>
        </p:txBody>
      </p:sp>
      <p:sp>
        <p:nvSpPr>
          <p:cNvPr id="22531" name="Shape 51"/>
          <p:cNvSpPr>
            <a:spLocks noChangeArrowheads="1"/>
          </p:cNvSpPr>
          <p:nvPr/>
        </p:nvSpPr>
        <p:spPr bwMode="auto">
          <a:xfrm>
            <a:off x="4740275" y="2708275"/>
            <a:ext cx="1939925" cy="1851025"/>
          </a:xfrm>
          <a:prstGeom prst="ellipse">
            <a:avLst/>
          </a:prstGeom>
          <a:solidFill>
            <a:srgbClr val="339966">
              <a:alpha val="49803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u-ES" sz="1400"/>
          </a:p>
        </p:txBody>
      </p:sp>
      <p:sp>
        <p:nvSpPr>
          <p:cNvPr id="22532" name="Shape 52"/>
          <p:cNvSpPr>
            <a:spLocks noChangeArrowheads="1"/>
          </p:cNvSpPr>
          <p:nvPr/>
        </p:nvSpPr>
        <p:spPr bwMode="auto">
          <a:xfrm>
            <a:off x="5772150" y="3695700"/>
            <a:ext cx="1938338" cy="1852613"/>
          </a:xfrm>
          <a:prstGeom prst="ellipse">
            <a:avLst/>
          </a:prstGeom>
          <a:solidFill>
            <a:srgbClr val="009999">
              <a:alpha val="59607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u-ES" sz="1400"/>
          </a:p>
        </p:txBody>
      </p:sp>
      <p:sp>
        <p:nvSpPr>
          <p:cNvPr id="22533" name="Shape 53"/>
          <p:cNvSpPr>
            <a:spLocks noChangeArrowheads="1"/>
          </p:cNvSpPr>
          <p:nvPr/>
        </p:nvSpPr>
        <p:spPr bwMode="auto">
          <a:xfrm>
            <a:off x="4716463" y="4724400"/>
            <a:ext cx="1939925" cy="1851025"/>
          </a:xfrm>
          <a:prstGeom prst="ellipse">
            <a:avLst/>
          </a:prstGeom>
          <a:solidFill>
            <a:srgbClr val="00CC99">
              <a:alpha val="49803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u-ES" sz="1400"/>
          </a:p>
        </p:txBody>
      </p:sp>
      <p:sp>
        <p:nvSpPr>
          <p:cNvPr id="22534" name="Shape 54"/>
          <p:cNvSpPr>
            <a:spLocks noChangeArrowheads="1"/>
          </p:cNvSpPr>
          <p:nvPr/>
        </p:nvSpPr>
        <p:spPr bwMode="auto">
          <a:xfrm>
            <a:off x="3708400" y="3695700"/>
            <a:ext cx="1938338" cy="1852613"/>
          </a:xfrm>
          <a:prstGeom prst="ellipse">
            <a:avLst/>
          </a:prstGeom>
          <a:solidFill>
            <a:srgbClr val="99CC00">
              <a:alpha val="59607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u-ES" sz="1400"/>
          </a:p>
        </p:txBody>
      </p:sp>
      <p:sp>
        <p:nvSpPr>
          <p:cNvPr id="22535" name="Shape 55"/>
          <p:cNvSpPr txBox="1">
            <a:spLocks noChangeArrowheads="1"/>
          </p:cNvSpPr>
          <p:nvPr/>
        </p:nvSpPr>
        <p:spPr bwMode="auto">
          <a:xfrm>
            <a:off x="4991100" y="2938463"/>
            <a:ext cx="1589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eu-ES" sz="1800" b="1">
                <a:solidFill>
                  <a:srgbClr val="FFFFCC"/>
                </a:solidFill>
                <a:latin typeface="Verdana" pitchFamily="34" charset="0"/>
                <a:sym typeface="Verdana" pitchFamily="34" charset="0"/>
              </a:rPr>
              <a:t>Medio</a:t>
            </a:r>
          </a:p>
          <a:p>
            <a:pPr algn="ctr">
              <a:buSzPct val="25000"/>
            </a:pPr>
            <a:r>
              <a:rPr lang="eu-ES" sz="1800" b="1">
                <a:solidFill>
                  <a:srgbClr val="FFFFCC"/>
                </a:solidFill>
                <a:latin typeface="Verdana" pitchFamily="34" charset="0"/>
                <a:sym typeface="Verdana" pitchFamily="34" charset="0"/>
              </a:rPr>
              <a:t>Abierto</a:t>
            </a:r>
          </a:p>
        </p:txBody>
      </p:sp>
      <p:sp>
        <p:nvSpPr>
          <p:cNvPr id="22536" name="Shape 56"/>
          <p:cNvSpPr txBox="1">
            <a:spLocks noChangeArrowheads="1"/>
          </p:cNvSpPr>
          <p:nvPr/>
        </p:nvSpPr>
        <p:spPr bwMode="auto">
          <a:xfrm>
            <a:off x="6235700" y="4365625"/>
            <a:ext cx="1266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eu-ES" sz="1800" b="1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RRSS</a:t>
            </a:r>
          </a:p>
        </p:txBody>
      </p:sp>
      <p:sp>
        <p:nvSpPr>
          <p:cNvPr id="22537" name="Shape 57"/>
          <p:cNvSpPr txBox="1">
            <a:spLocks noChangeArrowheads="1"/>
          </p:cNvSpPr>
          <p:nvPr/>
        </p:nvSpPr>
        <p:spPr bwMode="auto">
          <a:xfrm>
            <a:off x="3714750" y="4365625"/>
            <a:ext cx="20780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eu-ES" sz="1800" b="1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Centros</a:t>
            </a:r>
          </a:p>
          <a:p>
            <a:pPr algn="ctr">
              <a:buSzPct val="25000"/>
            </a:pPr>
            <a:r>
              <a:rPr lang="eu-ES" sz="1800" b="1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Educativos</a:t>
            </a:r>
          </a:p>
        </p:txBody>
      </p:sp>
      <p:sp>
        <p:nvSpPr>
          <p:cNvPr id="22538" name="Shape 58"/>
          <p:cNvSpPr txBox="1">
            <a:spLocks noChangeArrowheads="1"/>
          </p:cNvSpPr>
          <p:nvPr/>
        </p:nvSpPr>
        <p:spPr bwMode="auto">
          <a:xfrm>
            <a:off x="4724400" y="5516563"/>
            <a:ext cx="19923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SzPct val="25000"/>
            </a:pPr>
            <a:r>
              <a:rPr lang="eu-ES" sz="1800" b="1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Trabajo</a:t>
            </a:r>
          </a:p>
          <a:p>
            <a:pPr algn="ctr">
              <a:buSzPct val="25000"/>
            </a:pPr>
            <a:r>
              <a:rPr lang="eu-ES" sz="1800" b="1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En Red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/>
          <a:srcRect l="29051" t="25220" r="12839" b="8829"/>
          <a:stretch>
            <a:fillRect/>
          </a:stretch>
        </p:blipFill>
        <p:spPr bwMode="auto">
          <a:xfrm>
            <a:off x="-107950" y="-6350"/>
            <a:ext cx="108013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Shape 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pPr eaLnBrk="1" hangingPunct="1">
              <a:buSzPct val="25000"/>
            </a:pPr>
            <a:r>
              <a:rPr lang="eu-ES" sz="42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Intervención en Medio Abierto</a:t>
            </a:r>
          </a:p>
        </p:txBody>
      </p:sp>
      <p:sp>
        <p:nvSpPr>
          <p:cNvPr id="24579" name="Shape 64"/>
          <p:cNvSpPr txBox="1">
            <a:spLocks noGrp="1"/>
          </p:cNvSpPr>
          <p:nvPr>
            <p:ph type="body" idx="1"/>
          </p:nvPr>
        </p:nvSpPr>
        <p:spPr>
          <a:xfrm>
            <a:off x="611188" y="4797425"/>
            <a:ext cx="8229600" cy="46196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chemeClr val="bg1"/>
                </a:solidFill>
                <a:latin typeface="Arial" charset="0"/>
                <a:cs typeface="Arial" charset="0"/>
              </a:rPr>
              <a:t>“Siempre saben que somos E.Sociales”</a:t>
            </a:r>
          </a:p>
          <a:p>
            <a:pPr marL="0" indent="0"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chemeClr val="bg1"/>
                </a:solidFill>
                <a:latin typeface="Arial" charset="0"/>
                <a:cs typeface="Arial" charset="0"/>
              </a:rPr>
              <a:t>   “Trabajo en grupo”</a:t>
            </a:r>
          </a:p>
          <a:p>
            <a:pPr marL="0" indent="0"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chemeClr val="bg1"/>
                </a:solidFill>
                <a:latin typeface="Arial" charset="0"/>
                <a:cs typeface="Arial" charset="0"/>
              </a:rPr>
              <a:t>“Desde la confianza”</a:t>
            </a:r>
          </a:p>
          <a:p>
            <a:pPr marL="0" indent="0"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chemeClr val="bg1"/>
                </a:solidFill>
                <a:latin typeface="Arial" charset="0"/>
                <a:cs typeface="Arial" charset="0"/>
              </a:rPr>
              <a:t>   “Cercanía”</a:t>
            </a:r>
          </a:p>
          <a:p>
            <a:pPr marL="0" indent="0"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ts val="600"/>
              </a:spcBef>
              <a:buSzPct val="25000"/>
              <a:buFontTx/>
              <a:buNone/>
            </a:pPr>
            <a:r>
              <a:rPr lang="eu-ES" sz="2800" smtClean="0">
                <a:solidFill>
                  <a:srgbClr val="191919"/>
                </a:solidFill>
                <a:latin typeface="Arial" charset="0"/>
                <a:cs typeface="Arial" charset="0"/>
              </a:rPr>
              <a:t>  </a:t>
            </a:r>
          </a:p>
          <a:p>
            <a:pPr marL="0" indent="0"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Título"/>
          <p:cNvSpPr txBox="1">
            <a:spLocks noGrp="1"/>
          </p:cNvSpPr>
          <p:nvPr>
            <p:ph type="title"/>
          </p:nvPr>
        </p:nvSpPr>
        <p:spPr>
          <a:xfrm>
            <a:off x="457200" y="-242888"/>
            <a:ext cx="8229600" cy="1522413"/>
          </a:xfrm>
        </p:spPr>
        <p:txBody>
          <a:bodyPr/>
          <a:lstStyle/>
          <a:p>
            <a:r>
              <a:rPr lang="eu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Algunos datos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83840" y="1397000"/>
          <a:ext cx="6864424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6627" name="4 Grupo"/>
          <p:cNvGrpSpPr>
            <a:grpSpLocks/>
          </p:cNvGrpSpPr>
          <p:nvPr/>
        </p:nvGrpSpPr>
        <p:grpSpPr bwMode="auto">
          <a:xfrm>
            <a:off x="4787900" y="1497013"/>
            <a:ext cx="2316163" cy="2139950"/>
            <a:chOff x="3104552" y="232747"/>
            <a:chExt cx="2315426" cy="2140266"/>
          </a:xfrm>
        </p:grpSpPr>
        <p:sp>
          <p:nvSpPr>
            <p:cNvPr id="6" name=" 3"/>
            <p:cNvSpPr/>
            <p:nvPr/>
          </p:nvSpPr>
          <p:spPr>
            <a:xfrm rot="20700000">
              <a:off x="3220403" y="232747"/>
              <a:ext cx="2199575" cy="2140266"/>
            </a:xfrm>
            <a:prstGeom prst="gear6">
              <a:avLst>
                <a:gd name="adj1" fmla="val 14611"/>
                <a:gd name="adj2" fmla="val 3526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106763"/>
                <a:satOff val="-72443"/>
                <a:lumOff val="40232"/>
                <a:alphaOff val="0"/>
              </a:schemeClr>
            </a:fillRef>
            <a:effectRef idx="0">
              <a:schemeClr val="accent6">
                <a:shade val="80000"/>
                <a:hueOff val="106763"/>
                <a:satOff val="-72443"/>
                <a:lumOff val="4023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u-ES" sz="1600" dirty="0"/>
                <a:t>163 </a:t>
              </a:r>
              <a:r>
                <a:rPr lang="eu-ES" sz="1600" dirty="0" err="1"/>
                <a:t>contactos</a:t>
              </a:r>
              <a:endParaRPr lang="eu-ES" sz="1600" dirty="0"/>
            </a:p>
            <a:p>
              <a:pPr algn="ctr">
                <a:defRPr/>
              </a:pPr>
              <a:r>
                <a:rPr lang="eu-ES" sz="1600" dirty="0" err="1"/>
                <a:t>whatsApp</a:t>
              </a:r>
              <a:endParaRPr lang="eu-ES" sz="1600" dirty="0"/>
            </a:p>
          </p:txBody>
        </p:sp>
        <p:sp>
          <p:nvSpPr>
            <p:cNvPr id="7" name=" 4"/>
            <p:cNvSpPr/>
            <p:nvPr/>
          </p:nvSpPr>
          <p:spPr>
            <a:xfrm>
              <a:off x="3104552" y="710655"/>
              <a:ext cx="1201356" cy="1200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130" tIns="24130" rIns="24130" bIns="2413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u-ES" sz="1900" dirty="0"/>
            </a:p>
          </p:txBody>
        </p:sp>
      </p:grpSp>
      <p:sp>
        <p:nvSpPr>
          <p:cNvPr id="8" name="7 Flecha circular"/>
          <p:cNvSpPr/>
          <p:nvPr/>
        </p:nvSpPr>
        <p:spPr>
          <a:xfrm rot="12037404">
            <a:off x="4583113" y="982663"/>
            <a:ext cx="3011487" cy="301148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6">
              <a:shade val="90000"/>
              <a:hueOff val="112527"/>
              <a:satOff val="-71776"/>
              <a:lumOff val="38767"/>
              <a:alphaOff val="0"/>
            </a:schemeClr>
          </a:lnRef>
          <a:fillRef idx="1">
            <a:schemeClr val="accent6">
              <a:shade val="90000"/>
              <a:hueOff val="112527"/>
              <a:satOff val="-71776"/>
              <a:lumOff val="38767"/>
              <a:alphaOff val="0"/>
            </a:schemeClr>
          </a:fillRef>
          <a:effectRef idx="0">
            <a:schemeClr val="accent6">
              <a:shade val="90000"/>
              <a:hueOff val="112527"/>
              <a:satOff val="-71776"/>
              <a:lumOff val="38767"/>
              <a:alphaOff val="0"/>
            </a:schemeClr>
          </a:effectRef>
          <a:fontRef idx="minor">
            <a:schemeClr val="lt1"/>
          </a:fontRef>
        </p:style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395536" y="5591562"/>
            <a:ext cx="2664296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u-ES" sz="2000" b="1" dirty="0"/>
              <a:t>12</a:t>
            </a:r>
            <a:r>
              <a:rPr lang="eu-ES" sz="2000" dirty="0"/>
              <a:t> </a:t>
            </a:r>
            <a:r>
              <a:rPr lang="eu-ES" sz="2000" dirty="0" err="1"/>
              <a:t>acompañamientos</a:t>
            </a:r>
            <a:endParaRPr lang="eu-ES" sz="2000" dirty="0"/>
          </a:p>
          <a:p>
            <a:pPr>
              <a:spcBef>
                <a:spcPct val="50000"/>
              </a:spcBef>
            </a:pPr>
            <a:r>
              <a:rPr lang="eu-ES" sz="2000" b="1" dirty="0"/>
              <a:t>89</a:t>
            </a:r>
            <a:r>
              <a:rPr lang="eu-ES" sz="2000" dirty="0"/>
              <a:t> </a:t>
            </a:r>
            <a:r>
              <a:rPr lang="eu-ES" sz="2000" dirty="0" err="1" smtClean="0"/>
              <a:t>asesoramientos</a:t>
            </a:r>
            <a:endParaRPr lang="eu-ES" sz="2000" dirty="0"/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7235825" y="6045200"/>
            <a:ext cx="1512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u-ES" sz="1600"/>
              <a:t>* Año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98"/>
          <p:cNvSpPr txBox="1">
            <a:spLocks noGrp="1"/>
          </p:cNvSpPr>
          <p:nvPr>
            <p:ph type="title"/>
          </p:nvPr>
        </p:nvSpPr>
        <p:spPr>
          <a:xfrm>
            <a:off x="395288" y="-242888"/>
            <a:ext cx="8229600" cy="1522413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s-ES" sz="4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Coordinación y trabajo en </a:t>
            </a:r>
            <a:r>
              <a:rPr lang="es-ES" sz="4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RED</a:t>
            </a:r>
            <a:endParaRPr lang="eu-ES" sz="4000" b="1" smtClean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7650" name="Shape 99"/>
          <p:cNvSpPr txBox="1">
            <a:spLocks noGrp="1"/>
          </p:cNvSpPr>
          <p:nvPr>
            <p:ph type="body" idx="1"/>
          </p:nvPr>
        </p:nvSpPr>
        <p:spPr>
          <a:xfrm>
            <a:off x="446088" y="1947863"/>
            <a:ext cx="8229600" cy="4619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endParaRPr lang="eu-ES" sz="2400" smtClean="0">
              <a:solidFill>
                <a:srgbClr val="191919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endParaRPr lang="eu-ES" sz="2400" smtClean="0">
              <a:solidFill>
                <a:srgbClr val="191919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endParaRPr lang="eu-ES" sz="2400" smtClean="0">
              <a:solidFill>
                <a:srgbClr val="191919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endParaRPr lang="eu-ES" sz="2400" smtClean="0">
              <a:solidFill>
                <a:srgbClr val="191919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rgbClr val="191919"/>
                </a:solidFill>
                <a:latin typeface="Arial" charset="0"/>
                <a:cs typeface="Arial" charset="0"/>
              </a:rPr>
              <a:t>“Acercando 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rgbClr val="191919"/>
                </a:solidFill>
                <a:latin typeface="Arial" charset="0"/>
                <a:cs typeface="Arial" charset="0"/>
              </a:rPr>
              <a:t> los recursos 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r>
              <a:rPr lang="eu-ES" sz="2400" smtClean="0">
                <a:solidFill>
                  <a:srgbClr val="191919"/>
                </a:solidFill>
                <a:latin typeface="Arial" charset="0"/>
                <a:cs typeface="Arial" charset="0"/>
              </a:rPr>
              <a:t> a los jóvenes"</a:t>
            </a:r>
          </a:p>
          <a:p>
            <a:pPr marL="0" indent="0" eaLnBrk="1" hangingPunct="1">
              <a:buFontTx/>
              <a:buNone/>
            </a:pPr>
            <a:endParaRPr lang="eu-ES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SzPct val="25000"/>
              <a:buFontTx/>
              <a:buNone/>
            </a:pPr>
            <a:endParaRPr lang="eu-ES" sz="2800" smtClean="0">
              <a:solidFill>
                <a:srgbClr val="191919"/>
              </a:solidFill>
              <a:latin typeface="Arial" charset="0"/>
              <a:cs typeface="Arial" charset="0"/>
            </a:endParaRPr>
          </a:p>
        </p:txBody>
      </p:sp>
      <p:grpSp>
        <p:nvGrpSpPr>
          <p:cNvPr id="27651" name="Diagram 7"/>
          <p:cNvGrpSpPr>
            <a:grpSpLocks/>
          </p:cNvGrpSpPr>
          <p:nvPr/>
        </p:nvGrpSpPr>
        <p:grpSpPr bwMode="auto">
          <a:xfrm>
            <a:off x="611188" y="654050"/>
            <a:ext cx="8243887" cy="6203950"/>
            <a:chOff x="567" y="412"/>
            <a:chExt cx="5193" cy="3908"/>
          </a:xfrm>
        </p:grpSpPr>
        <p:graphicFrame>
          <p:nvGraphicFramePr>
            <p:cNvPr id="38" name="37 Diagrama"/>
            <p:cNvGraphicFramePr/>
            <p:nvPr/>
          </p:nvGraphicFramePr>
          <p:xfrm>
            <a:off x="567" y="412"/>
            <a:ext cx="5193" cy="39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7653" name="_s1127"/>
            <p:cNvSpPr>
              <a:spLocks noChangeArrowheads="1"/>
            </p:cNvSpPr>
            <p:nvPr/>
          </p:nvSpPr>
          <p:spPr bwMode="auto">
            <a:xfrm>
              <a:off x="1928" y="3702"/>
              <a:ext cx="498" cy="481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800" b="1">
                  <a:solidFill>
                    <a:srgbClr val="FFFFFF"/>
                  </a:solidFill>
                  <a:latin typeface="Verdana" pitchFamily="34" charset="0"/>
                </a:rPr>
                <a:t> Técnico de Getxo Kirolak</a:t>
              </a:r>
              <a:endParaRPr lang="es-ES" sz="800">
                <a:solidFill>
                  <a:schemeClr val="tx1"/>
                </a:solidFill>
              </a:endParaRPr>
            </a:p>
          </p:txBody>
        </p:sp>
        <p:sp>
          <p:nvSpPr>
            <p:cNvPr id="27654" name="_s14343"/>
            <p:cNvSpPr>
              <a:spLocks noChangeShapeType="1"/>
            </p:cNvSpPr>
            <p:nvPr/>
          </p:nvSpPr>
          <p:spPr bwMode="auto">
            <a:xfrm flipH="1" flipV="1">
              <a:off x="3275" y="2227"/>
              <a:ext cx="360" cy="12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27655" name="_s14344"/>
            <p:cNvSpPr>
              <a:spLocks noChangeArrowheads="1"/>
            </p:cNvSpPr>
            <p:nvPr/>
          </p:nvSpPr>
          <p:spPr bwMode="auto">
            <a:xfrm>
              <a:off x="2536" y="1709"/>
              <a:ext cx="758" cy="792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100" b="1">
                  <a:solidFill>
                    <a:schemeClr val="accent2"/>
                  </a:solidFill>
                  <a:latin typeface="Verdana" pitchFamily="34" charset="0"/>
                </a:rPr>
                <a:t>Recursos</a:t>
              </a:r>
            </a:p>
            <a:p>
              <a:pPr algn="ctr"/>
              <a:r>
                <a:rPr lang="es-ES" sz="1000" b="1">
                  <a:solidFill>
                    <a:schemeClr val="accent2"/>
                  </a:solidFill>
                  <a:latin typeface="Verdana" pitchFamily="34" charset="0"/>
                </a:rPr>
                <a:t>Comunidad</a:t>
              </a:r>
              <a:endParaRPr lang="es-ES" sz="1000">
                <a:solidFill>
                  <a:schemeClr val="accent2"/>
                </a:solidFill>
              </a:endParaRPr>
            </a:p>
          </p:txBody>
        </p:sp>
        <p:sp>
          <p:nvSpPr>
            <p:cNvPr id="27656" name="_s14345"/>
            <p:cNvSpPr>
              <a:spLocks noChangeShapeType="1"/>
            </p:cNvSpPr>
            <p:nvPr/>
          </p:nvSpPr>
          <p:spPr bwMode="auto">
            <a:xfrm flipH="1">
              <a:off x="3550" y="2793"/>
              <a:ext cx="223" cy="32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27657" name="_s14346"/>
            <p:cNvSpPr>
              <a:spLocks noChangeArrowheads="1"/>
            </p:cNvSpPr>
            <p:nvPr/>
          </p:nvSpPr>
          <p:spPr bwMode="auto">
            <a:xfrm>
              <a:off x="2949" y="3037"/>
              <a:ext cx="757" cy="792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800" b="1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s-ES" sz="800" b="1">
                  <a:solidFill>
                    <a:schemeClr val="accent2"/>
                  </a:solidFill>
                  <a:latin typeface="Verdana" pitchFamily="34" charset="0"/>
                </a:rPr>
                <a:t>Ayuntamiento  </a:t>
              </a:r>
            </a:p>
            <a:p>
              <a:pPr algn="ctr"/>
              <a:r>
                <a:rPr lang="es-ES" sz="1000" b="1">
                  <a:solidFill>
                    <a:schemeClr val="accent2"/>
                  </a:solidFill>
                  <a:latin typeface="Verdana" pitchFamily="34" charset="0"/>
                </a:rPr>
                <a:t>de Getxo</a:t>
              </a:r>
              <a:endParaRPr lang="es-ES" sz="1000" b="1">
                <a:solidFill>
                  <a:schemeClr val="accent2"/>
                </a:solidFill>
              </a:endParaRPr>
            </a:p>
          </p:txBody>
        </p:sp>
        <p:sp>
          <p:nvSpPr>
            <p:cNvPr id="27658" name="_s14347"/>
            <p:cNvSpPr>
              <a:spLocks noChangeShapeType="1"/>
            </p:cNvSpPr>
            <p:nvPr/>
          </p:nvSpPr>
          <p:spPr bwMode="auto">
            <a:xfrm>
              <a:off x="4217" y="2793"/>
              <a:ext cx="223" cy="320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27659" name="_s14348"/>
            <p:cNvSpPr>
              <a:spLocks noChangeArrowheads="1"/>
            </p:cNvSpPr>
            <p:nvPr/>
          </p:nvSpPr>
          <p:spPr bwMode="auto">
            <a:xfrm>
              <a:off x="4285" y="3037"/>
              <a:ext cx="757" cy="792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100" b="1">
                  <a:solidFill>
                    <a:schemeClr val="accent2"/>
                  </a:solidFill>
                  <a:latin typeface="Verdana" pitchFamily="34" charset="0"/>
                </a:rPr>
                <a:t>Otros</a:t>
              </a:r>
              <a:endParaRPr lang="es-ES" sz="1400" b="1">
                <a:solidFill>
                  <a:schemeClr val="accent2"/>
                </a:solidFill>
              </a:endParaRPr>
            </a:p>
          </p:txBody>
        </p:sp>
        <p:sp>
          <p:nvSpPr>
            <p:cNvPr id="27660" name="_s14349"/>
            <p:cNvSpPr>
              <a:spLocks noChangeShapeType="1"/>
            </p:cNvSpPr>
            <p:nvPr/>
          </p:nvSpPr>
          <p:spPr bwMode="auto">
            <a:xfrm flipV="1">
              <a:off x="4356" y="2227"/>
              <a:ext cx="360" cy="122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27661" name="_s14350"/>
            <p:cNvSpPr>
              <a:spLocks noChangeArrowheads="1"/>
            </p:cNvSpPr>
            <p:nvPr/>
          </p:nvSpPr>
          <p:spPr bwMode="auto">
            <a:xfrm>
              <a:off x="4697" y="1709"/>
              <a:ext cx="757" cy="792"/>
            </a:xfrm>
            <a:prstGeom prst="ellipse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1100" b="1">
                  <a:solidFill>
                    <a:schemeClr val="accent2"/>
                  </a:solidFill>
                  <a:latin typeface="Verdana" pitchFamily="34" charset="0"/>
                </a:rPr>
                <a:t>Fundación</a:t>
              </a:r>
            </a:p>
            <a:p>
              <a:r>
                <a:rPr lang="es-ES" sz="1100" b="1">
                  <a:solidFill>
                    <a:schemeClr val="accent2"/>
                  </a:solidFill>
                  <a:latin typeface="Verdana" pitchFamily="34" charset="0"/>
                </a:rPr>
                <a:t>Etorkintza</a:t>
              </a:r>
              <a:endParaRPr lang="es-ES" sz="1400">
                <a:solidFill>
                  <a:schemeClr val="accent2"/>
                </a:solidFill>
              </a:endParaRPr>
            </a:p>
          </p:txBody>
        </p:sp>
        <p:sp>
          <p:nvSpPr>
            <p:cNvPr id="27662" name="_s14351"/>
            <p:cNvSpPr>
              <a:spLocks noChangeShapeType="1"/>
            </p:cNvSpPr>
            <p:nvPr/>
          </p:nvSpPr>
          <p:spPr bwMode="auto">
            <a:xfrm flipV="1">
              <a:off x="3996" y="1680"/>
              <a:ext cx="0" cy="396"/>
            </a:xfrm>
            <a:prstGeom prst="line">
              <a:avLst/>
            </a:pr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S"/>
            </a:p>
          </p:txBody>
        </p:sp>
        <p:sp>
          <p:nvSpPr>
            <p:cNvPr id="27663" name="_s14352"/>
            <p:cNvSpPr>
              <a:spLocks noChangeArrowheads="1"/>
            </p:cNvSpPr>
            <p:nvPr/>
          </p:nvSpPr>
          <p:spPr bwMode="auto">
            <a:xfrm>
              <a:off x="3589" y="973"/>
              <a:ext cx="758" cy="792"/>
            </a:xfrm>
            <a:prstGeom prst="ellipse">
              <a:avLst/>
            </a:prstGeom>
            <a:solidFill>
              <a:srgbClr val="6666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r>
                <a:rPr lang="es-ES" sz="1100" b="1">
                  <a:solidFill>
                    <a:schemeClr val="accent2"/>
                  </a:solidFill>
                  <a:latin typeface="Verdana" pitchFamily="34" charset="0"/>
                </a:rPr>
                <a:t>Servicios Sociales de Base Getxo</a:t>
              </a:r>
            </a:p>
            <a:p>
              <a:pPr algn="ctr"/>
              <a:endParaRPr lang="es-ES" sz="1100" b="1">
                <a:solidFill>
                  <a:schemeClr val="accent2"/>
                </a:solidFill>
                <a:latin typeface="Verdana" pitchFamily="34" charset="0"/>
              </a:endParaRPr>
            </a:p>
            <a:p>
              <a:pPr algn="ctr"/>
              <a:endParaRPr lang="es-ES" sz="1400">
                <a:solidFill>
                  <a:schemeClr val="accent2"/>
                </a:solidFill>
              </a:endParaRPr>
            </a:p>
          </p:txBody>
        </p:sp>
        <p:sp>
          <p:nvSpPr>
            <p:cNvPr id="27664" name="_s14353"/>
            <p:cNvSpPr>
              <a:spLocks noChangeArrowheads="1"/>
            </p:cNvSpPr>
            <p:nvPr/>
          </p:nvSpPr>
          <p:spPr bwMode="auto">
            <a:xfrm>
              <a:off x="3482" y="1936"/>
              <a:ext cx="1026" cy="1073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r>
                <a:rPr lang="es-ES" sz="1400" b="1">
                  <a:solidFill>
                    <a:schemeClr val="accent2"/>
                  </a:solidFill>
                  <a:latin typeface="Verdana" pitchFamily="34" charset="0"/>
                </a:rPr>
                <a:t>Educador de Medio Abierto</a:t>
              </a:r>
            </a:p>
            <a:p>
              <a:pPr algn="ctr"/>
              <a:endParaRPr lang="es-ES" sz="1400" b="1">
                <a:solidFill>
                  <a:schemeClr val="accent2"/>
                </a:solidFill>
              </a:endParaRPr>
            </a:p>
          </p:txBody>
        </p:sp>
        <p:sp>
          <p:nvSpPr>
            <p:cNvPr id="27665" name="_s1127"/>
            <p:cNvSpPr>
              <a:spLocks noChangeArrowheads="1"/>
            </p:cNvSpPr>
            <p:nvPr/>
          </p:nvSpPr>
          <p:spPr bwMode="auto">
            <a:xfrm>
              <a:off x="4280" y="1045"/>
              <a:ext cx="531" cy="511"/>
            </a:xfrm>
            <a:prstGeom prst="ellipse">
              <a:avLst/>
            </a:prstGeom>
            <a:solidFill>
              <a:srgbClr val="6666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SISE/</a:t>
              </a:r>
            </a:p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SIP</a:t>
              </a:r>
              <a:endParaRPr lang="es-ES" sz="9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66" name="_s1127"/>
            <p:cNvSpPr>
              <a:spLocks noChangeArrowheads="1"/>
            </p:cNvSpPr>
            <p:nvPr/>
          </p:nvSpPr>
          <p:spPr bwMode="auto">
            <a:xfrm>
              <a:off x="3141" y="1045"/>
              <a:ext cx="532" cy="511"/>
            </a:xfrm>
            <a:prstGeom prst="ellipse">
              <a:avLst/>
            </a:prstGeom>
            <a:solidFill>
              <a:srgbClr val="6666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es-ES" sz="9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Trabajadoras sociales</a:t>
              </a:r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endParaRPr lang="es-ES" sz="1800">
                <a:solidFill>
                  <a:schemeClr val="tx1"/>
                </a:solidFill>
              </a:endParaRPr>
            </a:p>
          </p:txBody>
        </p:sp>
        <p:sp>
          <p:nvSpPr>
            <p:cNvPr id="27667" name="_s1127"/>
            <p:cNvSpPr>
              <a:spLocks noChangeArrowheads="1"/>
            </p:cNvSpPr>
            <p:nvPr/>
          </p:nvSpPr>
          <p:spPr bwMode="auto">
            <a:xfrm>
              <a:off x="2457" y="1311"/>
              <a:ext cx="532" cy="512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700" b="1">
                  <a:solidFill>
                    <a:srgbClr val="FFFFFF"/>
                  </a:solidFill>
                  <a:latin typeface="Verdana" pitchFamily="34" charset="0"/>
                </a:rPr>
                <a:t>Kosmopolis</a:t>
              </a:r>
              <a:endParaRPr lang="es-ES" sz="700">
                <a:solidFill>
                  <a:schemeClr val="tx1"/>
                </a:solidFill>
              </a:endParaRPr>
            </a:p>
          </p:txBody>
        </p:sp>
        <p:sp>
          <p:nvSpPr>
            <p:cNvPr id="27668" name="_s1127"/>
            <p:cNvSpPr>
              <a:spLocks noChangeArrowheads="1"/>
            </p:cNvSpPr>
            <p:nvPr/>
          </p:nvSpPr>
          <p:spPr bwMode="auto">
            <a:xfrm>
              <a:off x="3084" y="1579"/>
              <a:ext cx="607" cy="560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100" b="1">
                  <a:solidFill>
                    <a:srgbClr val="FFFFFF"/>
                  </a:solidFill>
                  <a:latin typeface="Verdana" pitchFamily="34" charset="0"/>
                </a:rPr>
                <a:t>Aizu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69" name="_s1127"/>
            <p:cNvSpPr>
              <a:spLocks noChangeArrowheads="1"/>
            </p:cNvSpPr>
            <p:nvPr/>
          </p:nvSpPr>
          <p:spPr bwMode="auto">
            <a:xfrm>
              <a:off x="2914" y="2355"/>
              <a:ext cx="530" cy="511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Abogado </a:t>
              </a:r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De </a:t>
              </a:r>
            </a:p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Oficio</a:t>
              </a:r>
            </a:p>
            <a:p>
              <a:pPr algn="ctr"/>
              <a:endParaRPr lang="es-ES" sz="1000">
                <a:solidFill>
                  <a:schemeClr val="tx1"/>
                </a:solidFill>
              </a:endParaRPr>
            </a:p>
          </p:txBody>
        </p:sp>
        <p:sp>
          <p:nvSpPr>
            <p:cNvPr id="27670" name="_s1127"/>
            <p:cNvSpPr>
              <a:spLocks noChangeArrowheads="1"/>
            </p:cNvSpPr>
            <p:nvPr/>
          </p:nvSpPr>
          <p:spPr bwMode="auto">
            <a:xfrm>
              <a:off x="2230" y="2264"/>
              <a:ext cx="532" cy="512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Berriztu</a:t>
              </a:r>
              <a:endParaRPr lang="es-ES" sz="1000">
                <a:solidFill>
                  <a:schemeClr val="tx1"/>
                </a:solidFill>
              </a:endParaRPr>
            </a:p>
          </p:txBody>
        </p:sp>
        <p:sp>
          <p:nvSpPr>
            <p:cNvPr id="27671" name="_s1127"/>
            <p:cNvSpPr>
              <a:spLocks noChangeArrowheads="1"/>
            </p:cNvSpPr>
            <p:nvPr/>
          </p:nvSpPr>
          <p:spPr bwMode="auto">
            <a:xfrm>
              <a:off x="5039" y="1337"/>
              <a:ext cx="721" cy="656"/>
            </a:xfrm>
            <a:prstGeom prst="ellipse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Trabajadora</a:t>
              </a:r>
            </a:p>
            <a:p>
              <a:pPr algn="ctr"/>
              <a:r>
                <a:rPr lang="es-ES" sz="1100" b="1">
                  <a:solidFill>
                    <a:srgbClr val="FFFFFF"/>
                  </a:solidFill>
                  <a:latin typeface="Verdana" pitchFamily="34" charset="0"/>
                </a:rPr>
                <a:t>Social</a:t>
              </a:r>
              <a:endParaRPr lang="es-ES" sz="1800">
                <a:solidFill>
                  <a:schemeClr val="tx1"/>
                </a:solidFill>
              </a:endParaRPr>
            </a:p>
          </p:txBody>
        </p:sp>
        <p:sp>
          <p:nvSpPr>
            <p:cNvPr id="27672" name="_s1127"/>
            <p:cNvSpPr>
              <a:spLocks noChangeArrowheads="1"/>
            </p:cNvSpPr>
            <p:nvPr/>
          </p:nvSpPr>
          <p:spPr bwMode="auto">
            <a:xfrm>
              <a:off x="4991" y="2331"/>
              <a:ext cx="646" cy="677"/>
            </a:xfrm>
            <a:prstGeom prst="ellipse">
              <a:avLst/>
            </a:pr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Equipo de</a:t>
              </a:r>
            </a:p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Atención</a:t>
              </a:r>
            </a:p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Psico</a:t>
              </a:r>
            </a:p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Educativa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73" name="_s1127"/>
            <p:cNvSpPr>
              <a:spLocks noChangeArrowheads="1"/>
            </p:cNvSpPr>
            <p:nvPr/>
          </p:nvSpPr>
          <p:spPr bwMode="auto">
            <a:xfrm>
              <a:off x="2559" y="2948"/>
              <a:ext cx="531" cy="514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Técnico de </a:t>
              </a:r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juventud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74" name="_s1127"/>
            <p:cNvSpPr>
              <a:spLocks noChangeArrowheads="1"/>
            </p:cNvSpPr>
            <p:nvPr/>
          </p:nvSpPr>
          <p:spPr bwMode="auto">
            <a:xfrm>
              <a:off x="3452" y="3562"/>
              <a:ext cx="722" cy="678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100" b="1">
                  <a:solidFill>
                    <a:srgbClr val="FFFFFF"/>
                  </a:solidFill>
                  <a:latin typeface="Verdana" pitchFamily="34" charset="0"/>
                </a:rPr>
                <a:t>Técnico</a:t>
              </a:r>
            </a:p>
            <a:p>
              <a:pPr algn="ctr"/>
              <a:r>
                <a:rPr lang="es-ES" sz="1100" b="1">
                  <a:solidFill>
                    <a:srgbClr val="FFFFFF"/>
                  </a:solidFill>
                  <a:latin typeface="Verdana" pitchFamily="34" charset="0"/>
                </a:rPr>
                <a:t>de </a:t>
              </a:r>
            </a:p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Inmigración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75" name="_s1127"/>
            <p:cNvSpPr>
              <a:spLocks noChangeArrowheads="1"/>
            </p:cNvSpPr>
            <p:nvPr/>
          </p:nvSpPr>
          <p:spPr bwMode="auto">
            <a:xfrm>
              <a:off x="4811" y="3344"/>
              <a:ext cx="721" cy="677"/>
            </a:xfrm>
            <a:prstGeom prst="ellipse">
              <a:avLst/>
            </a:prstGeom>
            <a:solidFill>
              <a:srgbClr val="66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EPAs</a:t>
              </a:r>
            </a:p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(Getxo y Leioa)</a:t>
              </a:r>
              <a:endParaRPr lang="es-ES" sz="1000">
                <a:solidFill>
                  <a:schemeClr val="tx1"/>
                </a:solidFill>
              </a:endParaRPr>
            </a:p>
          </p:txBody>
        </p:sp>
        <p:sp>
          <p:nvSpPr>
            <p:cNvPr id="27676" name="_s1127"/>
            <p:cNvSpPr>
              <a:spLocks noChangeArrowheads="1"/>
            </p:cNvSpPr>
            <p:nvPr/>
          </p:nvSpPr>
          <p:spPr bwMode="auto">
            <a:xfrm>
              <a:off x="2686" y="3604"/>
              <a:ext cx="531" cy="513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Técnica de </a:t>
              </a:r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igualdad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77" name="_s1127"/>
            <p:cNvSpPr>
              <a:spLocks noChangeArrowheads="1"/>
            </p:cNvSpPr>
            <p:nvPr/>
          </p:nvSpPr>
          <p:spPr bwMode="auto">
            <a:xfrm>
              <a:off x="2243" y="3339"/>
              <a:ext cx="530" cy="514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800" b="1">
                  <a:solidFill>
                    <a:srgbClr val="FFFFFF"/>
                  </a:solidFill>
                  <a:latin typeface="Verdana" pitchFamily="34" charset="0"/>
                </a:rPr>
                <a:t>Técnico de drogodependencias</a:t>
              </a:r>
              <a:endParaRPr lang="es-ES" sz="800">
                <a:solidFill>
                  <a:schemeClr val="tx1"/>
                </a:solidFill>
              </a:endParaRPr>
            </a:p>
          </p:txBody>
        </p:sp>
        <p:sp>
          <p:nvSpPr>
            <p:cNvPr id="27678" name="_s1127"/>
            <p:cNvSpPr>
              <a:spLocks noChangeArrowheads="1"/>
            </p:cNvSpPr>
            <p:nvPr/>
          </p:nvSpPr>
          <p:spPr bwMode="auto">
            <a:xfrm>
              <a:off x="2184" y="2986"/>
              <a:ext cx="409" cy="378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700" b="1">
                  <a:solidFill>
                    <a:schemeClr val="bg1"/>
                  </a:solidFill>
                </a:rPr>
                <a:t>Gazteleku</a:t>
              </a:r>
            </a:p>
          </p:txBody>
        </p:sp>
        <p:sp>
          <p:nvSpPr>
            <p:cNvPr id="27679" name="_s1127"/>
            <p:cNvSpPr>
              <a:spLocks noChangeArrowheads="1"/>
            </p:cNvSpPr>
            <p:nvPr/>
          </p:nvSpPr>
          <p:spPr bwMode="auto">
            <a:xfrm>
              <a:off x="2381" y="3929"/>
              <a:ext cx="408" cy="378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700" b="1">
                  <a:solidFill>
                    <a:schemeClr val="bg1"/>
                  </a:solidFill>
                </a:rPr>
                <a:t>Servicio </a:t>
              </a:r>
              <a:r>
                <a:rPr lang="es-ES" sz="600" b="1">
                  <a:solidFill>
                    <a:schemeClr val="bg1"/>
                  </a:solidFill>
                </a:rPr>
                <a:t>Orientación</a:t>
              </a:r>
              <a:r>
                <a:rPr lang="es-ES" sz="700" b="1">
                  <a:solidFill>
                    <a:schemeClr val="bg1"/>
                  </a:solidFill>
                </a:rPr>
                <a:t> Sexual</a:t>
              </a:r>
            </a:p>
          </p:txBody>
        </p:sp>
        <p:sp>
          <p:nvSpPr>
            <p:cNvPr id="27680" name="_s1127"/>
            <p:cNvSpPr>
              <a:spLocks noChangeArrowheads="1"/>
            </p:cNvSpPr>
            <p:nvPr/>
          </p:nvSpPr>
          <p:spPr bwMode="auto">
            <a:xfrm>
              <a:off x="4131" y="1447"/>
              <a:ext cx="588" cy="547"/>
            </a:xfrm>
            <a:prstGeom prst="ellipse">
              <a:avLst/>
            </a:prstGeom>
            <a:solidFill>
              <a:srgbClr val="6666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es-ES" sz="11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r>
                <a:rPr lang="es-ES" sz="700" b="1">
                  <a:solidFill>
                    <a:srgbClr val="FFFFFF"/>
                  </a:solidFill>
                  <a:latin typeface="Verdana" pitchFamily="34" charset="0"/>
                </a:rPr>
                <a:t>Servicio Asesoria Legal Getxo</a:t>
              </a:r>
            </a:p>
            <a:p>
              <a:pPr algn="ctr"/>
              <a:endParaRPr lang="es-ES" sz="700" b="1">
                <a:solidFill>
                  <a:srgbClr val="FFFFFF"/>
                </a:solidFill>
                <a:latin typeface="Verdana" pitchFamily="34" charset="0"/>
              </a:endParaRPr>
            </a:p>
            <a:p>
              <a:pPr algn="ctr"/>
              <a:endParaRPr lang="es-ES" sz="800">
                <a:solidFill>
                  <a:schemeClr val="tx1"/>
                </a:solidFill>
              </a:endParaRPr>
            </a:p>
          </p:txBody>
        </p:sp>
        <p:sp>
          <p:nvSpPr>
            <p:cNvPr id="27681" name="_s1127"/>
            <p:cNvSpPr>
              <a:spLocks noChangeArrowheads="1"/>
            </p:cNvSpPr>
            <p:nvPr/>
          </p:nvSpPr>
          <p:spPr bwMode="auto">
            <a:xfrm>
              <a:off x="2106" y="1752"/>
              <a:ext cx="532" cy="512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1000" b="1">
                  <a:solidFill>
                    <a:srgbClr val="FFFFFF"/>
                  </a:solidFill>
                  <a:latin typeface="Verdana" pitchFamily="34" charset="0"/>
                </a:rPr>
                <a:t>Matrona</a:t>
              </a:r>
              <a:endParaRPr lang="es-ES" sz="1800">
                <a:solidFill>
                  <a:schemeClr val="tx1"/>
                </a:solidFill>
              </a:endParaRPr>
            </a:p>
          </p:txBody>
        </p:sp>
        <p:sp>
          <p:nvSpPr>
            <p:cNvPr id="27682" name="_s1127"/>
            <p:cNvSpPr>
              <a:spLocks noChangeArrowheads="1"/>
            </p:cNvSpPr>
            <p:nvPr/>
          </p:nvSpPr>
          <p:spPr bwMode="auto">
            <a:xfrm>
              <a:off x="1868" y="1357"/>
              <a:ext cx="544" cy="54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700" b="1">
                  <a:solidFill>
                    <a:srgbClr val="FFFFFF"/>
                  </a:solidFill>
                  <a:latin typeface="Verdana" pitchFamily="34" charset="0"/>
                </a:rPr>
                <a:t>Clínica Euskalduna</a:t>
              </a:r>
              <a:endParaRPr lang="es-ES" sz="700">
                <a:solidFill>
                  <a:schemeClr val="tx1"/>
                </a:solidFill>
              </a:endParaRPr>
            </a:p>
          </p:txBody>
        </p:sp>
        <p:sp>
          <p:nvSpPr>
            <p:cNvPr id="27683" name="_s1127"/>
            <p:cNvSpPr>
              <a:spLocks noChangeArrowheads="1"/>
            </p:cNvSpPr>
            <p:nvPr/>
          </p:nvSpPr>
          <p:spPr bwMode="auto">
            <a:xfrm>
              <a:off x="2200" y="1026"/>
              <a:ext cx="532" cy="512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Biltzen</a:t>
              </a:r>
            </a:p>
          </p:txBody>
        </p:sp>
        <p:sp>
          <p:nvSpPr>
            <p:cNvPr id="27684" name="_s1127"/>
            <p:cNvSpPr>
              <a:spLocks noChangeArrowheads="1"/>
            </p:cNvSpPr>
            <p:nvPr/>
          </p:nvSpPr>
          <p:spPr bwMode="auto">
            <a:xfrm>
              <a:off x="1532" y="1752"/>
              <a:ext cx="532" cy="513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Getxolan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85" name="_s1127"/>
            <p:cNvSpPr>
              <a:spLocks noChangeArrowheads="1"/>
            </p:cNvSpPr>
            <p:nvPr/>
          </p:nvSpPr>
          <p:spPr bwMode="auto">
            <a:xfrm>
              <a:off x="1837" y="2115"/>
              <a:ext cx="533" cy="512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s-ES" sz="900" b="1">
                  <a:solidFill>
                    <a:srgbClr val="FFFFFF"/>
                  </a:solidFill>
                  <a:latin typeface="Verdana" pitchFamily="34" charset="0"/>
                </a:rPr>
                <a:t>Juzgados</a:t>
              </a:r>
              <a:endParaRPr lang="es-ES" sz="900">
                <a:solidFill>
                  <a:schemeClr val="tx1"/>
                </a:solidFill>
              </a:endParaRPr>
            </a:p>
          </p:txBody>
        </p:sp>
        <p:sp>
          <p:nvSpPr>
            <p:cNvPr id="27686" name="_s1127"/>
            <p:cNvSpPr>
              <a:spLocks noChangeArrowheads="1"/>
            </p:cNvSpPr>
            <p:nvPr/>
          </p:nvSpPr>
          <p:spPr bwMode="auto">
            <a:xfrm>
              <a:off x="1882" y="3339"/>
              <a:ext cx="409" cy="378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700" b="1">
                  <a:solidFill>
                    <a:schemeClr val="bg1"/>
                  </a:solidFill>
                </a:rPr>
                <a:t>Udal Lantaldea</a:t>
              </a:r>
            </a:p>
          </p:txBody>
        </p:sp>
        <p:sp>
          <p:nvSpPr>
            <p:cNvPr id="27687" name="_s1127"/>
            <p:cNvSpPr>
              <a:spLocks noChangeArrowheads="1"/>
            </p:cNvSpPr>
            <p:nvPr/>
          </p:nvSpPr>
          <p:spPr bwMode="auto">
            <a:xfrm>
              <a:off x="1792" y="2976"/>
              <a:ext cx="408" cy="378"/>
            </a:xfrm>
            <a:prstGeom prst="ellipse">
              <a:avLst/>
            </a:prstGeom>
            <a:solidFill>
              <a:srgbClr val="00CC99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s-ES" sz="700" b="1">
                  <a:solidFill>
                    <a:schemeClr val="bg1"/>
                  </a:solidFill>
                </a:rPr>
                <a:t>Técnico Lonjas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25458" t="22342" r="21967" b="8829"/>
          <a:stretch>
            <a:fillRect/>
          </a:stretch>
        </p:blipFill>
        <p:spPr bwMode="auto">
          <a:xfrm>
            <a:off x="-233363" y="-100013"/>
            <a:ext cx="9550401" cy="702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107950" y="1401763"/>
            <a:ext cx="6842125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s-ES" sz="2800" b="1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endParaRPr lang="es-ES" sz="2800" b="1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endParaRPr lang="es-ES" sz="2800" b="1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endParaRPr lang="es-ES" sz="2800" b="1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s-ES" sz="2800" b="1" i="1">
                <a:solidFill>
                  <a:schemeClr val="bg1"/>
                </a:solidFill>
              </a:rPr>
              <a:t>“Nunca nos ven en positivo”</a:t>
            </a:r>
          </a:p>
          <a:p>
            <a:pPr algn="ctr">
              <a:spcBef>
                <a:spcPct val="50000"/>
              </a:spcBef>
            </a:pPr>
            <a:endParaRPr lang="eu-ES" sz="28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0" descr="http://cantabrianegocios.es/wp-content/uploads/2013/11/revistas-de-economia-en-cantabria-revistas-economicas-de-cantabria-cantabria-negocios-locales-de-apuestas-deportivas-en-cantabria-apostar-en-cantabria-destal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708275"/>
            <a:ext cx="32194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¿Qué estamos detectando?</a:t>
            </a:r>
          </a:p>
        </p:txBody>
      </p:sp>
      <p:sp>
        <p:nvSpPr>
          <p:cNvPr id="30723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947863"/>
            <a:ext cx="8229600" cy="4619625"/>
          </a:xfrm>
        </p:spPr>
        <p:txBody>
          <a:bodyPr/>
          <a:lstStyle/>
          <a:p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dirty="0" smtClean="0">
                <a:latin typeface="Arial" charset="0"/>
                <a:cs typeface="Arial" charset="0"/>
              </a:rPr>
              <a:t>Preocupación </a:t>
            </a:r>
            <a:r>
              <a:rPr lang="es-ES" dirty="0" smtClean="0">
                <a:latin typeface="Arial" charset="0"/>
                <a:cs typeface="Arial" charset="0"/>
              </a:rPr>
              <a:t>en torno a las </a:t>
            </a:r>
            <a:r>
              <a:rPr lang="es-ES" b="1" dirty="0" smtClean="0">
                <a:latin typeface="Arial" charset="0"/>
                <a:cs typeface="Arial" charset="0"/>
              </a:rPr>
              <a:t>apuestas</a:t>
            </a:r>
            <a:r>
              <a:rPr lang="es-ES" dirty="0" smtClean="0">
                <a:latin typeface="Arial" charset="0"/>
                <a:cs typeface="Arial" charset="0"/>
              </a:rPr>
              <a:t> deportivas, juegos de azar y  online..</a:t>
            </a: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b="1" dirty="0" smtClean="0">
                <a:latin typeface="Arial" charset="0"/>
                <a:cs typeface="Arial" charset="0"/>
              </a:rPr>
              <a:t>Red</a:t>
            </a:r>
            <a:r>
              <a:rPr lang="es-ES" dirty="0" smtClean="0">
                <a:latin typeface="Arial" charset="0"/>
                <a:cs typeface="Arial" charset="0"/>
              </a:rPr>
              <a:t> de jóvenes</a:t>
            </a: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b="1" dirty="0" smtClean="0">
                <a:latin typeface="Arial" charset="0"/>
                <a:cs typeface="Arial" charset="0"/>
              </a:rPr>
              <a:t>Lonjas</a:t>
            </a:r>
            <a:r>
              <a:rPr lang="es-ES" dirty="0" smtClean="0">
                <a:latin typeface="Arial" charset="0"/>
                <a:cs typeface="Arial" charset="0"/>
              </a:rPr>
              <a:t> que duran + o –</a:t>
            </a:r>
          </a:p>
          <a:p>
            <a:pPr>
              <a:buFontTx/>
              <a:buNone/>
            </a:pPr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</p:txBody>
      </p:sp>
      <p:sp>
        <p:nvSpPr>
          <p:cNvPr id="30724" name="AutoShape 8" descr="Resultado de imagen de RETA NIÑO KIROL JOK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/>
          </a:p>
        </p:txBody>
      </p:sp>
      <p:pic>
        <p:nvPicPr>
          <p:cNvPr id="30725" name="Picture 6" descr="http://www.gipuzkoabasket.com/upload/listadoportada-RETA-RETA-50b4cf40317a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644900"/>
            <a:ext cx="17240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http://1.bp.blogspot.com/-m9aO0FxLoF8/Ut0dFgsLSuI/AAAAAAAAGVw/S3ms0qW1nH0/s1600/pokerstars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5157788"/>
            <a:ext cx="1317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0" descr="https://yt3.ggpht.com/-WsLOi-96eFc/AAAAAAAAAAI/AAAAAAAAAAA/C0ZeCugbHSU/s900-c-k-no-rj-c0xffffff/pho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4581525"/>
            <a:ext cx="14382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www.soymimarca.com/wp-content/uploads/2010/09/soymimarca-1311-960x1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5920" y="2060848"/>
            <a:ext cx="4362544" cy="468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¿Qué estamos detectando?</a:t>
            </a:r>
          </a:p>
        </p:txBody>
      </p:sp>
      <p:sp>
        <p:nvSpPr>
          <p:cNvPr id="31747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947863"/>
            <a:ext cx="8229600" cy="4619625"/>
          </a:xfrm>
        </p:spPr>
        <p:txBody>
          <a:bodyPr/>
          <a:lstStyle/>
          <a:p>
            <a:pPr>
              <a:buFontTx/>
              <a:buNone/>
            </a:pPr>
            <a:endParaRPr lang="es-ES" smtClean="0">
              <a:latin typeface="Arial" charset="0"/>
              <a:cs typeface="Arial" charset="0"/>
            </a:endParaRPr>
          </a:p>
          <a:p>
            <a:r>
              <a:rPr lang="es-ES" smtClean="0">
                <a:latin typeface="Arial" charset="0"/>
                <a:cs typeface="Arial" charset="0"/>
              </a:rPr>
              <a:t>Fines de semana;  </a:t>
            </a:r>
            <a:r>
              <a:rPr lang="es-ES" b="1" smtClean="0">
                <a:latin typeface="Arial" charset="0"/>
                <a:cs typeface="Arial" charset="0"/>
              </a:rPr>
              <a:t>macro-discotecas</a:t>
            </a:r>
            <a:r>
              <a:rPr lang="es-ES" smtClean="0">
                <a:latin typeface="Arial" charset="0"/>
                <a:cs typeface="Arial" charset="0"/>
              </a:rPr>
              <a:t> y  “</a:t>
            </a:r>
            <a:r>
              <a:rPr lang="es-ES" b="1" smtClean="0">
                <a:latin typeface="Arial" charset="0"/>
                <a:cs typeface="Arial" charset="0"/>
              </a:rPr>
              <a:t>lonjas</a:t>
            </a:r>
            <a:r>
              <a:rPr lang="es-ES" smtClean="0">
                <a:latin typeface="Arial" charset="0"/>
                <a:cs typeface="Arial" charset="0"/>
              </a:rPr>
              <a:t>”.</a:t>
            </a:r>
          </a:p>
          <a:p>
            <a:pPr>
              <a:buFontTx/>
              <a:buNone/>
            </a:pPr>
            <a:endParaRPr lang="es-ES" smtClean="0">
              <a:latin typeface="Arial" charset="0"/>
              <a:cs typeface="Arial" charset="0"/>
            </a:endParaRPr>
          </a:p>
          <a:p>
            <a:r>
              <a:rPr lang="es-ES" b="1" smtClean="0">
                <a:latin typeface="Arial" charset="0"/>
                <a:cs typeface="Arial" charset="0"/>
              </a:rPr>
              <a:t>Crisis</a:t>
            </a:r>
            <a:r>
              <a:rPr lang="es-ES" smtClean="0">
                <a:latin typeface="Arial" charset="0"/>
                <a:cs typeface="Arial" charset="0"/>
              </a:rPr>
              <a:t> económica – acompañamiento búsqueda de empleo</a:t>
            </a:r>
          </a:p>
          <a:p>
            <a:endParaRPr lang="es-ES" smtClean="0">
              <a:latin typeface="Arial" charset="0"/>
              <a:cs typeface="Arial" charset="0"/>
            </a:endParaRPr>
          </a:p>
          <a:p>
            <a:r>
              <a:rPr lang="es-ES" smtClean="0">
                <a:latin typeface="Arial" charset="0"/>
                <a:cs typeface="Arial" charset="0"/>
              </a:rPr>
              <a:t>Falta de </a:t>
            </a:r>
            <a:r>
              <a:rPr lang="es-ES" b="1" smtClean="0">
                <a:latin typeface="Arial" charset="0"/>
                <a:cs typeface="Arial" charset="0"/>
              </a:rPr>
              <a:t>referentes</a:t>
            </a:r>
            <a:r>
              <a:rPr lang="es-ES" smtClean="0">
                <a:latin typeface="Arial" charset="0"/>
                <a:cs typeface="Arial" charset="0"/>
              </a:rPr>
              <a:t> adultos comunitarios</a:t>
            </a:r>
          </a:p>
        </p:txBody>
      </p:sp>
      <p:sp>
        <p:nvSpPr>
          <p:cNvPr id="31748" name="AutoShape 8" descr="Resultado de imagen de RETA NIÑO KIROL JOK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¿Qué estamos detectando?</a:t>
            </a:r>
            <a:endParaRPr lang="eu-ES" sz="36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947863"/>
            <a:ext cx="8229600" cy="4619625"/>
          </a:xfrm>
        </p:spPr>
        <p:txBody>
          <a:bodyPr/>
          <a:lstStyle/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dirty="0" err="1" smtClean="0">
                <a:latin typeface="Arial" charset="0"/>
                <a:cs typeface="Arial" charset="0"/>
              </a:rPr>
              <a:t>Busqueda</a:t>
            </a:r>
            <a:r>
              <a:rPr lang="es-ES" dirty="0" smtClean="0">
                <a:latin typeface="Arial" charset="0"/>
                <a:cs typeface="Arial" charset="0"/>
              </a:rPr>
              <a:t>  </a:t>
            </a:r>
            <a:r>
              <a:rPr lang="es-ES" dirty="0" smtClean="0">
                <a:latin typeface="Arial" charset="0"/>
                <a:cs typeface="Arial" charset="0"/>
              </a:rPr>
              <a:t>de </a:t>
            </a:r>
            <a:r>
              <a:rPr lang="es-ES" b="1" dirty="0" smtClean="0">
                <a:latin typeface="Arial" charset="0"/>
                <a:cs typeface="Arial" charset="0"/>
              </a:rPr>
              <a:t>Identidad</a:t>
            </a:r>
            <a:r>
              <a:rPr lang="es-ES" dirty="0" smtClean="0">
                <a:latin typeface="Arial" charset="0"/>
                <a:cs typeface="Arial" charset="0"/>
              </a:rPr>
              <a:t> /RRSS/“Hombres, mujeres y viceversa”…</a:t>
            </a:r>
          </a:p>
          <a:p>
            <a:pPr>
              <a:buFontTx/>
              <a:buNone/>
            </a:pPr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dirty="0" smtClean="0">
                <a:latin typeface="Arial" charset="0"/>
                <a:cs typeface="Arial" charset="0"/>
              </a:rPr>
              <a:t>Valores, mejor </a:t>
            </a:r>
            <a:r>
              <a:rPr lang="es-ES" b="1" dirty="0" smtClean="0">
                <a:latin typeface="Arial" charset="0"/>
                <a:cs typeface="Arial" charset="0"/>
              </a:rPr>
              <a:t>discurso</a:t>
            </a:r>
            <a:r>
              <a:rPr lang="es-ES" dirty="0" smtClean="0">
                <a:latin typeface="Arial" charset="0"/>
                <a:cs typeface="Arial" charset="0"/>
              </a:rPr>
              <a:t>, falta coherencia…</a:t>
            </a:r>
          </a:p>
          <a:p>
            <a:pPr>
              <a:buFontTx/>
              <a:buNone/>
            </a:pPr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dirty="0" smtClean="0">
                <a:latin typeface="Arial" charset="0"/>
                <a:cs typeface="Arial" charset="0"/>
              </a:rPr>
              <a:t>Siguen necesitando </a:t>
            </a:r>
            <a:r>
              <a:rPr lang="es-ES" b="1" dirty="0" smtClean="0">
                <a:latin typeface="Arial" charset="0"/>
                <a:cs typeface="Arial" charset="0"/>
              </a:rPr>
              <a:t>ser útiles</a:t>
            </a:r>
            <a:r>
              <a:rPr lang="es-ES" dirty="0" smtClean="0">
                <a:latin typeface="Arial" charset="0"/>
                <a:cs typeface="Arial" charset="0"/>
              </a:rPr>
              <a:t>, valorar el esfuerzo</a:t>
            </a:r>
          </a:p>
          <a:p>
            <a:pPr>
              <a:buFontTx/>
              <a:buNone/>
            </a:pPr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pPr>
              <a:buNone/>
            </a:pPr>
            <a:endParaRPr lang="es-ES" dirty="0" smtClean="0">
              <a:latin typeface="Arial" charset="0"/>
              <a:cs typeface="Arial" charset="0"/>
            </a:endParaRPr>
          </a:p>
          <a:p>
            <a:endParaRPr lang="es-ES" dirty="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s-ES" dirty="0" smtClean="0">
                <a:latin typeface="Arial" charset="0"/>
                <a:cs typeface="Arial" charset="0"/>
              </a:rPr>
              <a:t>    “</a:t>
            </a:r>
            <a:r>
              <a:rPr lang="es-ES" dirty="0" smtClean="0">
                <a:latin typeface="Arial" charset="0"/>
                <a:cs typeface="Arial" charset="0"/>
              </a:rPr>
              <a:t>Son </a:t>
            </a:r>
            <a:r>
              <a:rPr lang="es-ES" dirty="0" err="1" smtClean="0">
                <a:latin typeface="Arial" charset="0"/>
                <a:cs typeface="Arial" charset="0"/>
              </a:rPr>
              <a:t>hij</a:t>
            </a:r>
            <a:r>
              <a:rPr lang="es-ES" dirty="0" smtClean="0">
                <a:latin typeface="Arial" charset="0"/>
                <a:cs typeface="Arial" charset="0"/>
              </a:rPr>
              <a:t>*s de la sociedad en la que les ha tocado vivir”</a:t>
            </a:r>
          </a:p>
          <a:p>
            <a:endParaRPr lang="eu-ES" dirty="0" smtClean="0">
              <a:latin typeface="Arial" charset="0"/>
              <a:cs typeface="Arial" charset="0"/>
            </a:endParaRPr>
          </a:p>
        </p:txBody>
      </p:sp>
      <p:pic>
        <p:nvPicPr>
          <p:cNvPr id="32771" name="Picture 2" descr="http://www3.gobiernodecanarias.org/medusa/mediateca/ecoescuela/wp-content/uploads/sites/2/2013/11/21-Tierr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4" y="2492375"/>
            <a:ext cx="6049069" cy="427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://www.hdwallpapersact.com/wp-content/uploads/2013/09/all-seeing-eye-in-animation.jpg"/>
          <p:cNvPicPr>
            <a:picLocks noChangeAspect="1" noChangeArrowheads="1"/>
          </p:cNvPicPr>
          <p:nvPr/>
        </p:nvPicPr>
        <p:blipFill>
          <a:blip r:embed="rId3"/>
          <a:srcRect l="5612" r="194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Shape 123"/>
          <p:cNvSpPr txBox="1"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1522412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¿y las drogas?</a:t>
            </a:r>
          </a:p>
        </p:txBody>
      </p:sp>
      <p:sp>
        <p:nvSpPr>
          <p:cNvPr id="33795" name="Rectangle 7"/>
          <p:cNvSpPr>
            <a:spLocks noChangeArrowheads="1"/>
          </p:cNvSpPr>
          <p:nvPr/>
        </p:nvSpPr>
        <p:spPr bwMode="auto">
          <a:xfrm>
            <a:off x="457200" y="243205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2800">
                <a:solidFill>
                  <a:schemeClr val="bg1"/>
                </a:solidFill>
              </a:rPr>
              <a:t>Los consumos son públicos </a:t>
            </a: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eaLnBrk="0" hangingPunct="0"/>
            <a:r>
              <a:rPr lang="es-ES" sz="2800">
                <a:solidFill>
                  <a:schemeClr val="bg1"/>
                </a:solidFill>
              </a:rPr>
              <a:t>Normalización de consumos</a:t>
            </a: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eaLnBrk="0" hangingPunct="0"/>
            <a:r>
              <a:rPr lang="es-ES" sz="2800">
                <a:solidFill>
                  <a:schemeClr val="bg1"/>
                </a:solidFill>
              </a:rPr>
              <a:t>Normalización de los “pequeños” trapicheos</a:t>
            </a: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eaLnBrk="0" hangingPunct="0"/>
            <a:r>
              <a:rPr lang="es-ES" sz="2800">
                <a:solidFill>
                  <a:schemeClr val="bg1"/>
                </a:solidFill>
              </a:rPr>
              <a:t>Consumo problemático como síntoma</a:t>
            </a:r>
          </a:p>
          <a:p>
            <a:pPr eaLnBrk="0" hangingPunct="0"/>
            <a:endParaRPr lang="es-ES" sz="2800"/>
          </a:p>
          <a:p>
            <a:pPr eaLnBrk="0" hangingPunct="0"/>
            <a:endParaRPr lang="es-ES" sz="2800"/>
          </a:p>
          <a:p>
            <a:pPr eaLnBrk="0" hangingPunct="0"/>
            <a:endParaRPr lang="es-ES" sz="2800"/>
          </a:p>
          <a:p>
            <a:pPr eaLnBrk="0" hangingPunct="0"/>
            <a:endParaRPr lang="es-ES" sz="20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6" descr="http://equipoeduca.com/wp-content/uploads/2015/11/caminando-juntos.jpg"/>
          <p:cNvPicPr>
            <a:picLocks noChangeAspect="1" noChangeArrowheads="1"/>
          </p:cNvPicPr>
          <p:nvPr/>
        </p:nvPicPr>
        <p:blipFill>
          <a:blip r:embed="rId3"/>
          <a:srcRect l="13045" r="13361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Shape 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8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¿De qué hablaré?</a:t>
            </a:r>
          </a:p>
        </p:txBody>
      </p:sp>
      <p:sp>
        <p:nvSpPr>
          <p:cNvPr id="11267" name="AutoShape 5" descr="megaphone-155780_640"/>
          <p:cNvSpPr>
            <a:spLocks noChangeAspect="1" noChangeArrowheads="1"/>
          </p:cNvSpPr>
          <p:nvPr/>
        </p:nvSpPr>
        <p:spPr bwMode="auto">
          <a:xfrm>
            <a:off x="14128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 sz="1400"/>
          </a:p>
        </p:txBody>
      </p:sp>
      <p:sp>
        <p:nvSpPr>
          <p:cNvPr id="11268" name="AutoShape 7" descr="megaphone-155780_640"/>
          <p:cNvSpPr>
            <a:spLocks noChangeAspect="1" noChangeArrowheads="1"/>
          </p:cNvSpPr>
          <p:nvPr/>
        </p:nvSpPr>
        <p:spPr bwMode="auto">
          <a:xfrm>
            <a:off x="14128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 sz="1400"/>
          </a:p>
        </p:txBody>
      </p:sp>
      <p:sp>
        <p:nvSpPr>
          <p:cNvPr id="12293" name="Shape 36"/>
          <p:cNvSpPr txBox="1">
            <a:spLocks/>
          </p:cNvSpPr>
          <p:nvPr/>
        </p:nvSpPr>
        <p:spPr bwMode="auto">
          <a:xfrm>
            <a:off x="914400" y="3762375"/>
            <a:ext cx="8229600" cy="3095625"/>
          </a:xfrm>
          <a:prstGeom prst="rect">
            <a:avLst/>
          </a:prstGeom>
          <a:solidFill>
            <a:schemeClr val="bg1">
              <a:lumMod val="9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457200" indent="-419100">
              <a:spcBef>
                <a:spcPts val="600"/>
              </a:spcBef>
              <a:buClr>
                <a:srgbClr val="191919"/>
              </a:buClr>
              <a:buSzPct val="200000"/>
              <a:buFont typeface="Arial" pitchFamily="34" charset="0"/>
              <a:buChar char="•"/>
              <a:defRPr/>
            </a:pPr>
            <a:endParaRPr lang="eu-ES" sz="2800" dirty="0">
              <a:solidFill>
                <a:schemeClr val="bg1"/>
              </a:solidFill>
            </a:endParaRPr>
          </a:p>
          <a:p>
            <a:pPr marL="457200" indent="-419100">
              <a:spcBef>
                <a:spcPts val="6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s-ES" sz="2800" dirty="0">
                <a:solidFill>
                  <a:schemeClr val="bg1"/>
                </a:solidFill>
              </a:rPr>
              <a:t>¿Qué entendemos por “acompañar”?</a:t>
            </a:r>
          </a:p>
          <a:p>
            <a:pPr marL="457200" indent="-419100">
              <a:spcBef>
                <a:spcPts val="6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s-ES" sz="2800" dirty="0">
                <a:solidFill>
                  <a:schemeClr val="bg1"/>
                </a:solidFill>
              </a:rPr>
              <a:t>Contextualizando: Presentación de mi trabajo</a:t>
            </a:r>
          </a:p>
          <a:p>
            <a:pPr marL="457200" indent="-419100">
              <a:spcBef>
                <a:spcPts val="6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s-ES" sz="2800" dirty="0">
                <a:solidFill>
                  <a:schemeClr val="bg1"/>
                </a:solidFill>
              </a:rPr>
              <a:t>Jóvenes ¿Qué observo desde mi intervención?</a:t>
            </a:r>
          </a:p>
          <a:p>
            <a:pPr marL="457200" indent="-419100">
              <a:spcBef>
                <a:spcPts val="6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s-ES" sz="2800" dirty="0">
                <a:solidFill>
                  <a:schemeClr val="bg1"/>
                </a:solidFill>
              </a:rPr>
              <a:t>Algunas conclusiones sobre el trabajo comunitario</a:t>
            </a:r>
          </a:p>
          <a:p>
            <a:pPr marL="457200" indent="-419100">
              <a:spcBef>
                <a:spcPts val="600"/>
              </a:spcBef>
              <a:buClr>
                <a:srgbClr val="191919"/>
              </a:buClr>
              <a:buFont typeface="Arial" pitchFamily="34" charset="0"/>
              <a:buChar char="•"/>
              <a:defRPr/>
            </a:pPr>
            <a:endParaRPr lang="eu-ES" sz="2800" dirty="0">
              <a:solidFill>
                <a:schemeClr val="bg1"/>
              </a:solidFill>
            </a:endParaRPr>
          </a:p>
          <a:p>
            <a:pPr marL="457200" indent="-419100">
              <a:spcBef>
                <a:spcPts val="600"/>
              </a:spcBef>
              <a:buClr>
                <a:srgbClr val="191919"/>
              </a:buClr>
              <a:buFont typeface="Arial" pitchFamily="34" charset="0"/>
              <a:buChar char="•"/>
              <a:defRPr/>
            </a:pPr>
            <a:endParaRPr lang="eu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www.hdwallpapersact.com/wp-content/uploads/2013/09/all-seeing-eye-in-animation.jpg"/>
          <p:cNvPicPr>
            <a:picLocks noChangeAspect="1" noChangeArrowheads="1"/>
          </p:cNvPicPr>
          <p:nvPr/>
        </p:nvPicPr>
        <p:blipFill>
          <a:blip r:embed="rId3"/>
          <a:srcRect l="5612" r="194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Shape 123"/>
          <p:cNvSpPr txBox="1">
            <a:spLocks noGrp="1"/>
          </p:cNvSpPr>
          <p:nvPr>
            <p:ph type="title" idx="4294967295"/>
          </p:nvPr>
        </p:nvSpPr>
        <p:spPr>
          <a:xfrm>
            <a:off x="457200" y="115888"/>
            <a:ext cx="8229600" cy="1522412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¿y las drogas?</a:t>
            </a:r>
          </a:p>
        </p:txBody>
      </p:sp>
      <p:sp>
        <p:nvSpPr>
          <p:cNvPr id="35843" name="Rectangle 7"/>
          <p:cNvSpPr>
            <a:spLocks noChangeArrowheads="1"/>
          </p:cNvSpPr>
          <p:nvPr/>
        </p:nvSpPr>
        <p:spPr bwMode="auto">
          <a:xfrm>
            <a:off x="457200" y="243205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2800">
                <a:solidFill>
                  <a:schemeClr val="bg1"/>
                </a:solidFill>
              </a:rPr>
              <a:t>Consumo de alcohol de alta graduación los fines de semana</a:t>
            </a: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eaLnBrk="0" hangingPunct="0"/>
            <a:r>
              <a:rPr lang="es-ES" sz="2800">
                <a:solidFill>
                  <a:schemeClr val="bg1"/>
                </a:solidFill>
              </a:rPr>
              <a:t>Objetivo de “morarse” de “pasarlo bien” asociado a la borrachera.</a:t>
            </a: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algn="ctr" eaLnBrk="0" hangingPunct="0"/>
            <a:r>
              <a:rPr lang="es-ES" sz="2800">
                <a:solidFill>
                  <a:schemeClr val="bg1"/>
                </a:solidFill>
              </a:rPr>
              <a:t>“Me pillo mí botella de vodka para el sábado”</a:t>
            </a:r>
          </a:p>
          <a:p>
            <a:pPr eaLnBrk="0" hangingPunct="0"/>
            <a:endParaRPr lang="es-ES" sz="2800">
              <a:solidFill>
                <a:schemeClr val="bg1"/>
              </a:solidFill>
            </a:endParaRPr>
          </a:p>
          <a:p>
            <a:pPr eaLnBrk="0" hangingPunct="0"/>
            <a:endParaRPr lang="es-ES" sz="2800"/>
          </a:p>
          <a:p>
            <a:pPr eaLnBrk="0" hangingPunct="0"/>
            <a:endParaRPr lang="es-ES" sz="2800"/>
          </a:p>
          <a:p>
            <a:pPr eaLnBrk="0" hangingPunct="0"/>
            <a:endParaRPr lang="es-ES" sz="2800"/>
          </a:p>
          <a:p>
            <a:pPr eaLnBrk="0" hangingPunct="0"/>
            <a:endParaRPr lang="es-ES" sz="20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getbg.net/upload/full/www.GetBg.net_Creative_Wallpaper_The_All-Seeing_Eye_Red_techno_095416_.jpg"/>
          <p:cNvPicPr>
            <a:picLocks noChangeAspect="1" noChangeArrowheads="1"/>
          </p:cNvPicPr>
          <p:nvPr/>
        </p:nvPicPr>
        <p:blipFill>
          <a:blip r:embed="rId3"/>
          <a:srcRect l="23557" t="23499" r="28635"/>
          <a:stretch>
            <a:fillRect/>
          </a:stretch>
        </p:blipFill>
        <p:spPr bwMode="auto">
          <a:xfrm>
            <a:off x="3313113" y="0"/>
            <a:ext cx="5830887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hape 123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522412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¿y las drogas?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395288" y="31416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2000">
                <a:solidFill>
                  <a:schemeClr val="bg1"/>
                </a:solidFill>
              </a:rPr>
              <a:t> </a:t>
            </a:r>
          </a:p>
          <a:p>
            <a:pPr eaLnBrk="0" hangingPunct="0"/>
            <a:r>
              <a:rPr lang="es-ES" sz="2000">
                <a:solidFill>
                  <a:schemeClr val="bg1"/>
                </a:solidFill>
              </a:rPr>
              <a:t>Algunos jóvenes mezclan con Red Bull (Normativa necesaria)</a:t>
            </a:r>
          </a:p>
          <a:p>
            <a:pPr eaLnBrk="0" hangingPunct="0"/>
            <a:endParaRPr lang="es-ES" sz="2000">
              <a:solidFill>
                <a:schemeClr val="bg1"/>
              </a:solidFill>
            </a:endParaRPr>
          </a:p>
          <a:p>
            <a:pPr eaLnBrk="0" hangingPunct="0"/>
            <a:r>
              <a:rPr lang="es-ES" sz="2000">
                <a:solidFill>
                  <a:schemeClr val="bg1"/>
                </a:solidFill>
              </a:rPr>
              <a:t>Policonsumo. Principalmente cannabis y en segundo lugar estimulantes (Cristal y cocaína…) más minoritario.</a:t>
            </a:r>
          </a:p>
          <a:p>
            <a:pPr eaLnBrk="0" hangingPunct="0"/>
            <a:r>
              <a:rPr lang="es-ES" sz="2000">
                <a:solidFill>
                  <a:schemeClr val="bg1"/>
                </a:solidFill>
              </a:rPr>
              <a:t> </a:t>
            </a:r>
          </a:p>
          <a:p>
            <a:pPr eaLnBrk="0" hangingPunct="0"/>
            <a:endParaRPr lang="es-ES" sz="2000">
              <a:solidFill>
                <a:schemeClr val="bg1"/>
              </a:solidFill>
            </a:endParaRPr>
          </a:p>
          <a:p>
            <a:pPr eaLnBrk="0" hangingPunct="0"/>
            <a:endParaRPr lang="es-ES" sz="2000">
              <a:solidFill>
                <a:schemeClr val="bg1"/>
              </a:solidFill>
            </a:endParaRPr>
          </a:p>
          <a:p>
            <a:pPr algn="ctr" eaLnBrk="0" hangingPunct="0"/>
            <a:r>
              <a:rPr lang="es-ES" sz="2000">
                <a:solidFill>
                  <a:schemeClr val="bg1"/>
                </a:solidFill>
              </a:rPr>
              <a:t>“ El botellón se multa, el consumir en una terraza, no”</a:t>
            </a:r>
          </a:p>
          <a:p>
            <a:pPr eaLnBrk="0" hangingPunct="0"/>
            <a:endParaRPr lang="es-E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https://descubriendotalento.files.wordpress.com/2015/07/ojo-mujer.jpg?w=1200"/>
          <p:cNvPicPr>
            <a:picLocks noChangeAspect="1" noChangeArrowheads="1"/>
          </p:cNvPicPr>
          <p:nvPr/>
        </p:nvPicPr>
        <p:blipFill>
          <a:blip r:embed="rId3"/>
          <a:srcRect r="4881"/>
          <a:stretch>
            <a:fillRect/>
          </a:stretch>
        </p:blipFill>
        <p:spPr bwMode="auto">
          <a:xfrm>
            <a:off x="-468313" y="0"/>
            <a:ext cx="9793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Shape 123"/>
          <p:cNvSpPr txBox="1">
            <a:spLocks noGrp="1"/>
          </p:cNvSpPr>
          <p:nvPr>
            <p:ph type="title" idx="4294967295"/>
          </p:nvPr>
        </p:nvSpPr>
        <p:spPr>
          <a:xfrm>
            <a:off x="-252413" y="4797425"/>
            <a:ext cx="8229601" cy="1522413"/>
          </a:xfrm>
        </p:spPr>
        <p:txBody>
          <a:bodyPr/>
          <a:lstStyle/>
          <a:p>
            <a:pPr indent="304800" eaLnBrk="1" hangingPunct="1">
              <a:buSzPct val="25000"/>
            </a:pPr>
            <a:r>
              <a:rPr lang="eu-ES" sz="4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¿ y ellas…?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2195513" y="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s-ES" sz="2000" b="1">
                <a:solidFill>
                  <a:schemeClr val="bg1"/>
                </a:solidFill>
              </a:rPr>
              <a:t> </a:t>
            </a:r>
          </a:p>
          <a:p>
            <a:pPr eaLnBrk="0" hangingPunct="0"/>
            <a:endParaRPr lang="es-ES" sz="2000" b="1">
              <a:solidFill>
                <a:schemeClr val="bg1"/>
              </a:solidFill>
            </a:endParaRPr>
          </a:p>
          <a:p>
            <a:pPr eaLnBrk="0" hangingPunct="0"/>
            <a:r>
              <a:rPr lang="es-ES" sz="2000" b="1">
                <a:solidFill>
                  <a:srgbClr val="FF9933"/>
                </a:solidFill>
              </a:rPr>
              <a:t>Las jóvenes consumen más las drogas legales.</a:t>
            </a:r>
          </a:p>
          <a:p>
            <a:pPr eaLnBrk="0" hangingPunct="0"/>
            <a:endParaRPr lang="es-ES" sz="2000" b="1">
              <a:solidFill>
                <a:srgbClr val="FF9933"/>
              </a:solidFill>
            </a:endParaRPr>
          </a:p>
          <a:p>
            <a:pPr eaLnBrk="0" hangingPunct="0"/>
            <a:r>
              <a:rPr lang="es-ES" sz="2000" b="1">
                <a:solidFill>
                  <a:srgbClr val="FF9933"/>
                </a:solidFill>
              </a:rPr>
              <a:t>Ruptura progresiva del modelo; Cada vez más consumo </a:t>
            </a:r>
          </a:p>
          <a:p>
            <a:pPr eaLnBrk="0" hangingPunct="0"/>
            <a:r>
              <a:rPr lang="es-ES" sz="2000" b="1">
                <a:solidFill>
                  <a:srgbClr val="FF9933"/>
                </a:solidFill>
              </a:rPr>
              <a:t> de drogas ilegales.</a:t>
            </a:r>
          </a:p>
          <a:p>
            <a:pPr eaLnBrk="0" hangingPunct="0"/>
            <a:endParaRPr lang="es-ES" sz="2000" b="1">
              <a:solidFill>
                <a:srgbClr val="FF9933"/>
              </a:solidFill>
            </a:endParaRPr>
          </a:p>
          <a:p>
            <a:pPr eaLnBrk="0" hangingPunct="0"/>
            <a:r>
              <a:rPr lang="es-ES" sz="2000" b="1">
                <a:solidFill>
                  <a:srgbClr val="FF9933"/>
                </a:solidFill>
              </a:rPr>
              <a:t>Falta avanzar en un planteamiento de intervención con perspectiva de género</a:t>
            </a:r>
          </a:p>
          <a:p>
            <a:pPr eaLnBrk="0" hangingPunct="0"/>
            <a:endParaRPr lang="es-ES" sz="2000" b="1">
              <a:solidFill>
                <a:schemeClr val="bg1"/>
              </a:solidFill>
            </a:endParaRPr>
          </a:p>
          <a:p>
            <a:pPr eaLnBrk="0" hangingPunct="0"/>
            <a:endParaRPr lang="es-E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>Lonjas…Algunas conclusiones…</a:t>
            </a:r>
          </a:p>
        </p:txBody>
      </p:sp>
      <p:pic>
        <p:nvPicPr>
          <p:cNvPr id="41986" name="Picture 5" descr="Persiana_met%C3%A1lica_en_Madr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9575" y="4005263"/>
            <a:ext cx="34575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10"/>
          <p:cNvSpPr txBox="1">
            <a:spLocks noGrp="1"/>
          </p:cNvSpPr>
          <p:nvPr>
            <p:ph type="body" idx="4294967295"/>
          </p:nvPr>
        </p:nvSpPr>
        <p:spPr>
          <a:xfrm>
            <a:off x="468313" y="1844675"/>
            <a:ext cx="8229600" cy="4619625"/>
          </a:xfrm>
        </p:spPr>
        <p:txBody>
          <a:bodyPr/>
          <a:lstStyle/>
          <a:p>
            <a:endParaRPr lang="es-ES" sz="2800" smtClean="0">
              <a:latin typeface="Arial" charset="0"/>
              <a:cs typeface="Arial" charset="0"/>
            </a:endParaRPr>
          </a:p>
          <a:p>
            <a:r>
              <a:rPr lang="es-ES" sz="2800" smtClean="0">
                <a:latin typeface="Arial" charset="0"/>
                <a:cs typeface="Arial" charset="0"/>
              </a:rPr>
              <a:t>Lonja como espacio de </a:t>
            </a:r>
            <a:r>
              <a:rPr lang="es-ES" sz="2800" b="1" smtClean="0">
                <a:latin typeface="Arial" charset="0"/>
                <a:cs typeface="Arial" charset="0"/>
              </a:rPr>
              <a:t>aprendizaje</a:t>
            </a:r>
          </a:p>
          <a:p>
            <a:pPr lvl="1"/>
            <a:r>
              <a:rPr lang="es-ES" sz="2800" smtClean="0">
                <a:latin typeface="Arial" charset="0"/>
                <a:cs typeface="Arial" charset="0"/>
              </a:rPr>
              <a:t>Normas, limpieza, organización, comunicación, convivencia…</a:t>
            </a:r>
          </a:p>
          <a:p>
            <a:pPr lvl="1">
              <a:buFontTx/>
              <a:buNone/>
            </a:pPr>
            <a:r>
              <a:rPr lang="es-ES" sz="2800" smtClean="0">
                <a:latin typeface="Arial" charset="0"/>
                <a:cs typeface="Arial" charset="0"/>
              </a:rPr>
              <a:t>	</a:t>
            </a:r>
          </a:p>
          <a:p>
            <a:r>
              <a:rPr lang="es-ES" sz="2800" smtClean="0">
                <a:latin typeface="Arial" charset="0"/>
                <a:cs typeface="Arial" charset="0"/>
              </a:rPr>
              <a:t>También hay </a:t>
            </a:r>
            <a:r>
              <a:rPr lang="es-ES" sz="2800" b="1" smtClean="0">
                <a:latin typeface="Arial" charset="0"/>
                <a:cs typeface="Arial" charset="0"/>
              </a:rPr>
              <a:t>riesgos</a:t>
            </a:r>
          </a:p>
          <a:p>
            <a:pPr lvl="1"/>
            <a:r>
              <a:rPr lang="es-ES" sz="2800" smtClean="0">
                <a:latin typeface="Arial" charset="0"/>
                <a:cs typeface="Arial" charset="0"/>
              </a:rPr>
              <a:t>Pasividad, consumos, </a:t>
            </a:r>
          </a:p>
          <a:p>
            <a:pPr lvl="1"/>
            <a:r>
              <a:rPr lang="es-ES" sz="2800" smtClean="0">
                <a:latin typeface="Arial" charset="0"/>
                <a:cs typeface="Arial" charset="0"/>
              </a:rPr>
              <a:t>convivencia, accidentes…	</a:t>
            </a:r>
          </a:p>
          <a:p>
            <a:endParaRPr lang="es-ES" sz="28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4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Identidad ¿digital? #searching</a:t>
            </a:r>
          </a:p>
        </p:txBody>
      </p:sp>
      <p:sp>
        <p:nvSpPr>
          <p:cNvPr id="43010" name="Text Box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es-ES" sz="28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s-ES" sz="2800" smtClean="0">
                <a:latin typeface="Arial" charset="0"/>
                <a:cs typeface="Arial" charset="0"/>
              </a:rPr>
              <a:t>Nativos digitales</a:t>
            </a:r>
          </a:p>
          <a:p>
            <a:pPr>
              <a:buFontTx/>
              <a:buNone/>
            </a:pPr>
            <a:r>
              <a:rPr lang="es-ES" sz="2800" smtClean="0">
                <a:latin typeface="Arial" charset="0"/>
                <a:cs typeface="Arial" charset="0"/>
              </a:rPr>
              <a:t>Generación visual, táctil y conectada</a:t>
            </a:r>
          </a:p>
          <a:p>
            <a:pPr>
              <a:buFontTx/>
              <a:buNone/>
            </a:pPr>
            <a:r>
              <a:rPr lang="es-ES" sz="2800" smtClean="0">
                <a:latin typeface="Arial" charset="0"/>
                <a:cs typeface="Arial" charset="0"/>
              </a:rPr>
              <a:t>Parte de la identidad ¿real?</a:t>
            </a:r>
          </a:p>
          <a:p>
            <a:pPr>
              <a:buFontTx/>
              <a:buNone/>
            </a:pPr>
            <a:r>
              <a:rPr lang="es-ES" sz="2800" smtClean="0">
                <a:latin typeface="Arial" charset="0"/>
                <a:cs typeface="Arial" charset="0"/>
              </a:rPr>
              <a:t>24h 365 días “Pegados al smartphone”</a:t>
            </a:r>
          </a:p>
          <a:p>
            <a:pPr>
              <a:buFontTx/>
              <a:buNone/>
            </a:pPr>
            <a:r>
              <a:rPr lang="es-ES" sz="2800" smtClean="0">
                <a:latin typeface="Arial" charset="0"/>
                <a:cs typeface="Arial" charset="0"/>
              </a:rPr>
              <a:t>Juegos online “comunidad”</a:t>
            </a:r>
          </a:p>
          <a:p>
            <a:pPr>
              <a:buFontTx/>
              <a:buNone/>
            </a:pPr>
            <a:endParaRPr lang="es-ES" sz="2800" i="1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s-ES" sz="2800" i="1" smtClean="0">
                <a:solidFill>
                  <a:srgbClr val="262626"/>
                </a:solidFill>
                <a:latin typeface="Arial" charset="0"/>
                <a:cs typeface="Arial" charset="0"/>
              </a:rPr>
              <a:t>“Hasta los 16 nada de móviles”</a:t>
            </a:r>
          </a:p>
          <a:p>
            <a:pPr>
              <a:buFontTx/>
              <a:buNone/>
            </a:pPr>
            <a:endParaRPr lang="es-ES" sz="2800" i="1" smtClean="0">
              <a:solidFill>
                <a:srgbClr val="262626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es-ES" sz="2800" i="1" smtClean="0">
              <a:latin typeface="Arial" charset="0"/>
              <a:cs typeface="Arial" charset="0"/>
            </a:endParaRPr>
          </a:p>
        </p:txBody>
      </p:sp>
      <p:pic>
        <p:nvPicPr>
          <p:cNvPr id="43011" name="Picture 5" descr="vFpQP39LB60dli3n-rJnVvTM07dsvIzxrCL5xMiy1V4GV4unC1ifXkUExQ4N-DBCKwI=w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2205038"/>
            <a:ext cx="12731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whatsapp_emoticonos_animad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644900"/>
            <a:ext cx="245745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9" descr="fb_icon_325x3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5300663"/>
            <a:ext cx="1116013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1" descr="Resultado de imagen de clash of cl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5661025"/>
            <a:ext cx="2016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u-ES" sz="4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Redes sociales</a:t>
            </a:r>
          </a:p>
        </p:txBody>
      </p:sp>
      <p:grpSp>
        <p:nvGrpSpPr>
          <p:cNvPr id="44034" name="Group 15"/>
          <p:cNvGrpSpPr>
            <a:grpSpLocks/>
          </p:cNvGrpSpPr>
          <p:nvPr/>
        </p:nvGrpSpPr>
        <p:grpSpPr bwMode="auto">
          <a:xfrm>
            <a:off x="755650" y="2636838"/>
            <a:ext cx="7488238" cy="3240087"/>
            <a:chOff x="476" y="2251"/>
            <a:chExt cx="4065" cy="1708"/>
          </a:xfrm>
        </p:grpSpPr>
        <p:pic>
          <p:nvPicPr>
            <p:cNvPr id="44035" name="Imagen 532" descr="http://applemaniacos.com/noticias/wp-content/uploads/2015/09/instagram-informatica-facil-padres-wokatech.jpg"/>
            <p:cNvPicPr>
              <a:picLocks noChangeAspect="1" noChangeArrowheads="1"/>
            </p:cNvPicPr>
            <p:nvPr/>
          </p:nvPicPr>
          <p:blipFill>
            <a:blip r:embed="rId2" r:link="rId3"/>
            <a:srcRect/>
            <a:stretch>
              <a:fillRect/>
            </a:stretch>
          </p:blipFill>
          <p:spPr bwMode="auto">
            <a:xfrm>
              <a:off x="3742" y="2251"/>
              <a:ext cx="604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6" name="Imagen 533" descr="http://www.frauen-begegnungs-zentrum.de/Bilder/facebook.jpg"/>
            <p:cNvPicPr>
              <a:picLocks noChangeAspect="1" noChangeArrowheads="1"/>
            </p:cNvPicPr>
            <p:nvPr/>
          </p:nvPicPr>
          <p:blipFill>
            <a:blip r:embed="rId4" r:link="rId5"/>
            <a:srcRect/>
            <a:stretch>
              <a:fillRect/>
            </a:stretch>
          </p:blipFill>
          <p:spPr bwMode="auto">
            <a:xfrm>
              <a:off x="2135" y="2477"/>
              <a:ext cx="972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7" name="Imagen 534" descr="https://retailstellar.files.wordpress.com/2015/10/whatsapp-logo.jpg"/>
            <p:cNvPicPr>
              <a:picLocks noChangeAspect="1" noChangeArrowheads="1"/>
            </p:cNvPicPr>
            <p:nvPr/>
          </p:nvPicPr>
          <p:blipFill>
            <a:blip r:embed="rId6" r:link="rId7"/>
            <a:srcRect/>
            <a:stretch>
              <a:fillRect/>
            </a:stretch>
          </p:blipFill>
          <p:spPr bwMode="auto">
            <a:xfrm>
              <a:off x="541" y="2387"/>
              <a:ext cx="829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038" name="Group 7"/>
            <p:cNvGrpSpPr>
              <a:grpSpLocks/>
            </p:cNvGrpSpPr>
            <p:nvPr/>
          </p:nvGrpSpPr>
          <p:grpSpPr bwMode="auto">
            <a:xfrm>
              <a:off x="476" y="2931"/>
              <a:ext cx="1043" cy="981"/>
              <a:chOff x="1421" y="9834"/>
              <a:chExt cx="2098" cy="2098"/>
            </a:xfrm>
          </p:grpSpPr>
          <p:sp>
            <p:nvSpPr>
              <p:cNvPr id="44045" name="Oval 8"/>
              <p:cNvSpPr>
                <a:spLocks noChangeArrowheads="1"/>
              </p:cNvSpPr>
              <p:nvPr/>
            </p:nvSpPr>
            <p:spPr bwMode="auto">
              <a:xfrm>
                <a:off x="1421" y="9834"/>
                <a:ext cx="2098" cy="2098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u-ES" sz="1400"/>
              </a:p>
            </p:txBody>
          </p:sp>
          <p:sp>
            <p:nvSpPr>
              <p:cNvPr id="44046" name="Text Box 9"/>
              <p:cNvSpPr txBox="1">
                <a:spLocks noChangeArrowheads="1"/>
              </p:cNvSpPr>
              <p:nvPr/>
            </p:nvSpPr>
            <p:spPr bwMode="auto">
              <a:xfrm>
                <a:off x="1766" y="10673"/>
                <a:ext cx="1440" cy="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ES" sz="1400" b="1">
                    <a:solidFill>
                      <a:srgbClr val="FFFFFF"/>
                    </a:solidFill>
                  </a:rPr>
                  <a:t>163</a:t>
                </a:r>
              </a:p>
              <a:p>
                <a:pPr algn="ctr"/>
                <a:r>
                  <a:rPr lang="es-ES" sz="1400" b="1">
                    <a:solidFill>
                      <a:srgbClr val="FFFFFF"/>
                    </a:solidFill>
                  </a:rPr>
                  <a:t>Contactos</a:t>
                </a:r>
                <a:endParaRPr lang="eu-ES" sz="1400"/>
              </a:p>
            </p:txBody>
          </p:sp>
        </p:grpSp>
        <p:grpSp>
          <p:nvGrpSpPr>
            <p:cNvPr id="44039" name="Group 10"/>
            <p:cNvGrpSpPr>
              <a:grpSpLocks/>
            </p:cNvGrpSpPr>
            <p:nvPr/>
          </p:nvGrpSpPr>
          <p:grpSpPr bwMode="auto">
            <a:xfrm>
              <a:off x="2109" y="3113"/>
              <a:ext cx="820" cy="816"/>
              <a:chOff x="5037" y="10035"/>
              <a:chExt cx="1694" cy="1712"/>
            </a:xfrm>
          </p:grpSpPr>
          <p:sp>
            <p:nvSpPr>
              <p:cNvPr id="44043" name="Oval 11"/>
              <p:cNvSpPr>
                <a:spLocks noChangeArrowheads="1"/>
              </p:cNvSpPr>
              <p:nvPr/>
            </p:nvSpPr>
            <p:spPr bwMode="auto">
              <a:xfrm>
                <a:off x="5037" y="10035"/>
                <a:ext cx="1694" cy="1712"/>
              </a:xfrm>
              <a:prstGeom prst="ellipse">
                <a:avLst/>
              </a:prstGeom>
              <a:solidFill>
                <a:srgbClr val="005C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u-ES" sz="1400"/>
              </a:p>
            </p:txBody>
          </p:sp>
          <p:sp>
            <p:nvSpPr>
              <p:cNvPr id="44044" name="Text Box 12"/>
              <p:cNvSpPr txBox="1">
                <a:spLocks noChangeArrowheads="1"/>
              </p:cNvSpPr>
              <p:nvPr/>
            </p:nvSpPr>
            <p:spPr bwMode="auto">
              <a:xfrm>
                <a:off x="5141" y="10593"/>
                <a:ext cx="1440" cy="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ES" sz="1600" b="1">
                    <a:solidFill>
                      <a:srgbClr val="FFFFFF"/>
                    </a:solidFill>
                  </a:rPr>
                  <a:t>159</a:t>
                </a:r>
              </a:p>
              <a:p>
                <a:pPr algn="ctr"/>
                <a:r>
                  <a:rPr lang="es-ES" sz="1400" b="1">
                    <a:solidFill>
                      <a:srgbClr val="FFFFFF"/>
                    </a:solidFill>
                  </a:rPr>
                  <a:t>Amigos</a:t>
                </a:r>
                <a:endParaRPr lang="eu-ES" sz="1400"/>
              </a:p>
            </p:txBody>
          </p:sp>
        </p:grpSp>
        <p:grpSp>
          <p:nvGrpSpPr>
            <p:cNvPr id="44040" name="Group 13"/>
            <p:cNvGrpSpPr>
              <a:grpSpLocks/>
            </p:cNvGrpSpPr>
            <p:nvPr/>
          </p:nvGrpSpPr>
          <p:grpSpPr bwMode="auto">
            <a:xfrm>
              <a:off x="3560" y="3067"/>
              <a:ext cx="981" cy="892"/>
              <a:chOff x="8684" y="10245"/>
              <a:chExt cx="1320" cy="1246"/>
            </a:xfrm>
          </p:grpSpPr>
          <p:sp>
            <p:nvSpPr>
              <p:cNvPr id="44041" name="Oval 14"/>
              <p:cNvSpPr>
                <a:spLocks noChangeArrowheads="1"/>
              </p:cNvSpPr>
              <p:nvPr/>
            </p:nvSpPr>
            <p:spPr bwMode="auto">
              <a:xfrm>
                <a:off x="8684" y="10245"/>
                <a:ext cx="1320" cy="124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u-ES" sz="1400"/>
              </a:p>
            </p:txBody>
          </p:sp>
          <p:sp>
            <p:nvSpPr>
              <p:cNvPr id="44042" name="Text Box 15"/>
              <p:cNvSpPr txBox="1">
                <a:spLocks noChangeArrowheads="1"/>
              </p:cNvSpPr>
              <p:nvPr/>
            </p:nvSpPr>
            <p:spPr bwMode="auto">
              <a:xfrm>
                <a:off x="8684" y="10571"/>
                <a:ext cx="1320" cy="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s-ES" sz="1400" b="1">
                    <a:solidFill>
                      <a:srgbClr val="FFFFFF"/>
                    </a:solidFill>
                  </a:rPr>
                  <a:t>83</a:t>
                </a:r>
              </a:p>
              <a:p>
                <a:pPr algn="ctr"/>
                <a:r>
                  <a:rPr lang="es-ES" sz="1400" b="1">
                    <a:solidFill>
                      <a:srgbClr val="FFFFFF"/>
                    </a:solidFill>
                  </a:rPr>
                  <a:t>Seguidos</a:t>
                </a:r>
                <a:endParaRPr lang="eu-ES" sz="14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La importancia del proyecto se basa en…</a:t>
            </a:r>
          </a:p>
        </p:txBody>
      </p:sp>
      <p:sp>
        <p:nvSpPr>
          <p:cNvPr id="45058" name="2 Marcador de texto"/>
          <p:cNvSpPr txBox="1">
            <a:spLocks noGrp="1"/>
          </p:cNvSpPr>
          <p:nvPr>
            <p:ph type="body" idx="1"/>
          </p:nvPr>
        </p:nvSpPr>
        <p:spPr>
          <a:xfrm>
            <a:off x="539750" y="6021388"/>
            <a:ext cx="8229600" cy="401637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smtClean="0">
                <a:solidFill>
                  <a:schemeClr val="tx1"/>
                </a:solidFill>
                <a:latin typeface="Arial" charset="0"/>
                <a:cs typeface="Arial" charset="0"/>
              </a:rPr>
              <a:t>“Está todo el día trabajando, llega cansado y casi no hacemos cosas juntos”</a:t>
            </a:r>
          </a:p>
          <a:p>
            <a:pPr algn="ctr"/>
            <a:endParaRPr lang="es-ES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971600" y="1196752"/>
          <a:ext cx="684076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thumb7.shutterstock.com/display_pic_with_logo/996335/255641251/stock-vector-low-poly-molecule-and-communication-background-abstract-white-bright-technology-vector-background-255641251.jpg"/>
          <p:cNvPicPr>
            <a:picLocks noChangeAspect="1" noChangeArrowheads="1"/>
          </p:cNvPicPr>
          <p:nvPr/>
        </p:nvPicPr>
        <p:blipFill>
          <a:blip r:embed="rId2"/>
          <a:srcRect b="55756"/>
          <a:stretch>
            <a:fillRect/>
          </a:stretch>
        </p:blipFill>
        <p:spPr bwMode="auto">
          <a:xfrm>
            <a:off x="3448744" y="3645024"/>
            <a:ext cx="4992688" cy="230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82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La importancia del proyecto se basa en…</a:t>
            </a:r>
          </a:p>
        </p:txBody>
      </p:sp>
      <p:sp>
        <p:nvSpPr>
          <p:cNvPr id="46083" name="2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947863"/>
            <a:ext cx="8229600" cy="4619625"/>
          </a:xfrm>
        </p:spPr>
        <p:txBody>
          <a:bodyPr/>
          <a:lstStyle/>
          <a:p>
            <a:r>
              <a:rPr lang="es-ES" sz="2000" smtClean="0">
                <a:latin typeface="Arial" charset="0"/>
                <a:cs typeface="Arial" charset="0"/>
              </a:rPr>
              <a:t>Acercando recursos</a:t>
            </a:r>
          </a:p>
          <a:p>
            <a:r>
              <a:rPr lang="es-ES" sz="2000" smtClean="0">
                <a:latin typeface="Arial" charset="0"/>
                <a:cs typeface="Arial" charset="0"/>
              </a:rPr>
              <a:t>Contraste como testigo privilegiado </a:t>
            </a:r>
          </a:p>
          <a:p>
            <a:r>
              <a:rPr lang="es-ES" sz="2000" smtClean="0">
                <a:latin typeface="Arial" charset="0"/>
                <a:cs typeface="Arial" charset="0"/>
              </a:rPr>
              <a:t>Voces adolescentes</a:t>
            </a:r>
          </a:p>
          <a:p>
            <a:r>
              <a:rPr lang="es-ES" sz="2000" smtClean="0">
                <a:latin typeface="Arial" charset="0"/>
                <a:cs typeface="Arial" charset="0"/>
              </a:rPr>
              <a:t>Detección</a:t>
            </a:r>
          </a:p>
          <a:p>
            <a:r>
              <a:rPr lang="es-ES" sz="2000" smtClean="0">
                <a:latin typeface="Arial" charset="0"/>
                <a:cs typeface="Arial" charset="0"/>
              </a:rPr>
              <a:t>Potencial de generar redes</a:t>
            </a:r>
          </a:p>
          <a:p>
            <a:endParaRPr lang="es-ES" smtClean="0">
              <a:latin typeface="Arial" charset="0"/>
              <a:cs typeface="Arial" charset="0"/>
            </a:endParaRPr>
          </a:p>
          <a:p>
            <a:endParaRPr lang="es-ES" smtClean="0">
              <a:latin typeface="Arial" charset="0"/>
              <a:cs typeface="Arial" charset="0"/>
            </a:endParaRPr>
          </a:p>
        </p:txBody>
      </p:sp>
      <p:pic>
        <p:nvPicPr>
          <p:cNvPr id="46084" name="Picture 6" descr="http://sr.photos2.fotosearch.com/bthumb/CSP/CSP728/k190678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933825"/>
            <a:ext cx="2024062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C:\Users\136178\AppData\Local\Temp\8423047175_f11f5657e2_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1 Título"/>
          <p:cNvSpPr txBox="1">
            <a:spLocks noGrp="1"/>
          </p:cNvSpPr>
          <p:nvPr>
            <p:ph type="title"/>
          </p:nvPr>
        </p:nvSpPr>
        <p:spPr>
          <a:xfrm>
            <a:off x="468313" y="4724400"/>
            <a:ext cx="8229600" cy="1522413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Posibilitando otra oportunidad…</a:t>
            </a:r>
          </a:p>
        </p:txBody>
      </p:sp>
      <p:sp>
        <p:nvSpPr>
          <p:cNvPr id="47107" name="5 Marcador de texto"/>
          <p:cNvSpPr txBox="1">
            <a:spLocks noGrp="1"/>
          </p:cNvSpPr>
          <p:nvPr>
            <p:ph type="body" idx="1"/>
          </p:nvPr>
        </p:nvSpPr>
        <p:spPr>
          <a:xfrm>
            <a:off x="457200" y="1947863"/>
            <a:ext cx="8229600" cy="4619625"/>
          </a:xfrm>
        </p:spPr>
        <p:txBody>
          <a:bodyPr/>
          <a:lstStyle/>
          <a:p>
            <a:endParaRPr lang="eu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AutoShape 8" descr="Ethanol-2D-skeleta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 sz="1400"/>
          </a:p>
        </p:txBody>
      </p:sp>
      <p:sp>
        <p:nvSpPr>
          <p:cNvPr id="48130" name="AutoShape 10" descr="Ethanol-2D-skeleta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 sz="1400"/>
          </a:p>
        </p:txBody>
      </p:sp>
      <p:pic>
        <p:nvPicPr>
          <p:cNvPr id="48131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6024563"/>
            <a:ext cx="1420813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0" descr="finale"/>
          <p:cNvPicPr>
            <a:picLocks noChangeAspect="1" noChangeArrowheads="1"/>
          </p:cNvPicPr>
          <p:nvPr/>
        </p:nvPicPr>
        <p:blipFill>
          <a:blip r:embed="rId4"/>
          <a:srcRect l="108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684213" y="4868863"/>
            <a:ext cx="7993062" cy="1371600"/>
          </a:xfrm>
          <a:prstGeom prst="rect">
            <a:avLst/>
          </a:prstGeom>
          <a:solidFill>
            <a:schemeClr val="bg2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7313" indent="-87313"/>
            <a:r>
              <a:rPr lang="eu-ES" sz="3200" b="1">
                <a:solidFill>
                  <a:schemeClr val="tx1"/>
                </a:solidFill>
              </a:rPr>
              <a:t>Algunas reflexiones sobre el desarrollo </a:t>
            </a:r>
            <a:r>
              <a:rPr lang="eu-ES" sz="3200" b="1">
                <a:solidFill>
                  <a:srgbClr val="0099FF"/>
                </a:solidFill>
              </a:rPr>
              <a:t>comunitario </a:t>
            </a:r>
            <a:r>
              <a:rPr lang="eu-ES" sz="3200" b="1">
                <a:solidFill>
                  <a:schemeClr val="tx1"/>
                </a:solidFill>
              </a:rPr>
              <a:t/>
            </a:r>
            <a:br>
              <a:rPr lang="eu-ES" sz="3200" b="1">
                <a:solidFill>
                  <a:schemeClr val="tx1"/>
                </a:solidFill>
              </a:rPr>
            </a:br>
            <a:r>
              <a:rPr lang="eu-ES" sz="2000" b="1">
                <a:solidFill>
                  <a:schemeClr val="tx1"/>
                </a:solidFill>
              </a:rPr>
              <a:t>(Marco Marchioni, VII Congreso de Educación Social)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https://1universojuntos.files.wordpress.com/2011/10/juntos-de-la-mano.jpg"/>
          <p:cNvPicPr>
            <a:picLocks noChangeAspect="1" noChangeArrowheads="1"/>
          </p:cNvPicPr>
          <p:nvPr/>
        </p:nvPicPr>
        <p:blipFill>
          <a:blip r:embed="rId2"/>
          <a:srcRect l="15855" r="521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5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u-ES" sz="4400" b="1" smtClean="0">
                <a:solidFill>
                  <a:srgbClr val="FF6600"/>
                </a:solidFill>
                <a:latin typeface="Arial" charset="0"/>
                <a:cs typeface="Arial" charset="0"/>
              </a:rPr>
              <a:t>Acompañamiento...</a:t>
            </a:r>
          </a:p>
        </p:txBody>
      </p:sp>
      <p:sp>
        <p:nvSpPr>
          <p:cNvPr id="50182" name="Text Box 6"/>
          <p:cNvSpPr txBox="1">
            <a:spLocks noGrp="1"/>
          </p:cNvSpPr>
          <p:nvPr>
            <p:ph type="body" idx="4294967295"/>
          </p:nvPr>
        </p:nvSpPr>
        <p:spPr>
          <a:solidFill>
            <a:schemeClr val="bg1">
              <a:alpha val="48000"/>
            </a:schemeClr>
          </a:solidFill>
        </p:spPr>
        <p:txBody>
          <a:bodyPr/>
          <a:lstStyle/>
          <a:p>
            <a:pPr>
              <a:defRPr/>
            </a:pP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No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estará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de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más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comenzar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por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recordar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que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acompañar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es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fundamentalmente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la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acción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de </a:t>
            </a:r>
            <a:r>
              <a:rPr lang="eu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caminar</a:t>
            </a:r>
            <a:r>
              <a:rPr lang="eu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al </a:t>
            </a:r>
            <a:r>
              <a:rPr lang="eu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lado</a:t>
            </a:r>
            <a:r>
              <a:rPr lang="eu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de una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persona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,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compartiendo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alguna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parte de su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vida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itinerante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endParaRPr lang="eu-ES" sz="2000" b="1" dirty="0" smtClean="0">
              <a:solidFill>
                <a:srgbClr val="FF66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u-ES" sz="2000" b="1" dirty="0" smtClean="0">
              <a:solidFill>
                <a:srgbClr val="FF66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u-ES" sz="2000" b="1" dirty="0" smtClean="0">
              <a:solidFill>
                <a:srgbClr val="FF66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Siempre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será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, sin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embargo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, una parte de su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camino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y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adoptando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la </a:t>
            </a:r>
            <a:r>
              <a:rPr lang="eu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proximidad</a:t>
            </a:r>
            <a:r>
              <a:rPr lang="eu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adecuada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, sin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ahogar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y sin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hacer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sentir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el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r>
              <a:rPr lang="eu-ES" sz="2000" b="1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abandono</a:t>
            </a:r>
            <a:r>
              <a:rPr lang="eu-ES" sz="2000" b="1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.</a:t>
            </a:r>
            <a:r>
              <a:rPr lang="eu-ES" sz="2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endParaRPr lang="eu-ES" sz="2000" dirty="0" smtClean="0">
              <a:solidFill>
                <a:srgbClr val="FF6600"/>
              </a:solidFill>
              <a:latin typeface="Arial" charset="0"/>
              <a:cs typeface="Arial" charset="0"/>
            </a:endParaRPr>
          </a:p>
          <a:p>
            <a:pPr algn="r">
              <a:buFontTx/>
              <a:buNone/>
              <a:defRPr/>
            </a:pPr>
            <a:r>
              <a:rPr lang="eu-ES" sz="2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Alonso, Israel; Funes, </a:t>
            </a:r>
            <a:r>
              <a:rPr lang="eu-ES" sz="2000" dirty="0" err="1" smtClean="0">
                <a:solidFill>
                  <a:srgbClr val="FF6600"/>
                </a:solidFill>
                <a:latin typeface="Arial" charset="0"/>
                <a:cs typeface="Arial" charset="0"/>
              </a:rPr>
              <a:t>Jaume</a:t>
            </a:r>
            <a:r>
              <a:rPr lang="eu-ES" sz="2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 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TOGETHER-CROPPED11"/>
          <p:cNvPicPr>
            <a:picLocks noChangeAspect="1" noChangeArrowheads="1"/>
          </p:cNvPicPr>
          <p:nvPr/>
        </p:nvPicPr>
        <p:blipFill>
          <a:blip r:embed="rId2"/>
          <a:srcRect l="2528" t="3036" r="2272" b="20682"/>
          <a:stretch>
            <a:fillRect/>
          </a:stretch>
        </p:blipFill>
        <p:spPr bwMode="auto">
          <a:xfrm>
            <a:off x="0" y="0"/>
            <a:ext cx="91440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9" descr="TOGETHER-CROPPED11"/>
          <p:cNvPicPr>
            <a:picLocks noChangeAspect="1" noChangeArrowheads="1"/>
          </p:cNvPicPr>
          <p:nvPr/>
        </p:nvPicPr>
        <p:blipFill>
          <a:blip r:embed="rId2"/>
          <a:srcRect l="2528" t="13841" r="2272" b="20682"/>
          <a:stretch>
            <a:fillRect/>
          </a:stretch>
        </p:blipFill>
        <p:spPr bwMode="auto">
          <a:xfrm>
            <a:off x="0" y="2708275"/>
            <a:ext cx="9144000" cy="417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79" name="Text Box 11"/>
          <p:cNvSpPr txBox="1">
            <a:spLocks noGrp="1"/>
          </p:cNvSpPr>
          <p:nvPr>
            <p:ph type="body" idx="4294967295"/>
          </p:nvPr>
        </p:nvSpPr>
        <p:spPr>
          <a:xfrm>
            <a:off x="468313" y="1557338"/>
            <a:ext cx="8229600" cy="1511300"/>
          </a:xfrm>
          <a:solidFill>
            <a:schemeClr val="bg1">
              <a:alpha val="52156"/>
            </a:schemeClr>
          </a:solidFill>
        </p:spPr>
        <p:txBody>
          <a:bodyPr/>
          <a:lstStyle/>
          <a:p>
            <a:endParaRPr lang="eu-ES" sz="12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u-ES" sz="2400" b="1" smtClean="0">
                <a:latin typeface="Arial" charset="0"/>
                <a:cs typeface="Arial" charset="0"/>
              </a:rPr>
              <a:t>"Nuestro trabajo consiste en lograr involucrar a toda la comunidad en paliar los problemas generales"</a:t>
            </a:r>
            <a:r>
              <a:rPr lang="eu-ES" sz="1200" b="1" smtClean="0">
                <a:latin typeface="Arial" charset="0"/>
                <a:cs typeface="Arial" charset="0"/>
              </a:rPr>
              <a:t> </a:t>
            </a:r>
          </a:p>
          <a:p>
            <a:pPr>
              <a:buFontTx/>
              <a:buNone/>
            </a:pPr>
            <a:endParaRPr lang="eu-ES" sz="2000" b="1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build-collaborate-engage"/>
          <p:cNvPicPr>
            <a:picLocks noChangeAspect="1" noChangeArrowheads="1"/>
          </p:cNvPicPr>
          <p:nvPr/>
        </p:nvPicPr>
        <p:blipFill>
          <a:blip r:embed="rId2"/>
          <a:srcRect t="3697" b="17397"/>
          <a:stretch>
            <a:fillRect/>
          </a:stretch>
        </p:blipFill>
        <p:spPr bwMode="auto">
          <a:xfrm>
            <a:off x="0" y="0"/>
            <a:ext cx="9344025" cy="864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8"/>
          <p:cNvSpPr>
            <a:spLocks noChangeArrowheads="1"/>
          </p:cNvSpPr>
          <p:nvPr/>
        </p:nvSpPr>
        <p:spPr bwMode="auto">
          <a:xfrm>
            <a:off x="215900" y="549275"/>
            <a:ext cx="57959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u-ES" sz="2800" b="1">
                <a:solidFill>
                  <a:schemeClr val="tx1"/>
                </a:solidFill>
              </a:rPr>
              <a:t>"No competir entre profesiones, </a:t>
            </a:r>
          </a:p>
          <a:p>
            <a:r>
              <a:rPr lang="eu-ES" sz="2800" b="1">
                <a:solidFill>
                  <a:schemeClr val="tx1"/>
                </a:solidFill>
              </a:rPr>
              <a:t>reivindicar un espacio común" </a:t>
            </a:r>
            <a:br>
              <a:rPr lang="eu-ES" sz="2800" b="1">
                <a:solidFill>
                  <a:schemeClr val="tx1"/>
                </a:solidFill>
              </a:rPr>
            </a:br>
            <a:endParaRPr lang="eu-E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jaula-detalle-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76475"/>
            <a:ext cx="8767763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9"/>
          <p:cNvSpPr txBox="1">
            <a:spLocks noGrp="1"/>
          </p:cNvSpPr>
          <p:nvPr>
            <p:ph type="body" idx="4294967295"/>
          </p:nvPr>
        </p:nvSpPr>
        <p:spPr>
          <a:xfrm>
            <a:off x="457200" y="476250"/>
            <a:ext cx="8686800" cy="4619625"/>
          </a:xfrm>
        </p:spPr>
        <p:txBody>
          <a:bodyPr/>
          <a:lstStyle/>
          <a:p>
            <a:endParaRPr lang="eu-ES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eu-ES" sz="32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u-ES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  <a:t>¡Hemos encerrado los recursos en jaulas!</a:t>
            </a:r>
            <a:r>
              <a:rPr lang="eu-ES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3"/>
          <p:cNvSpPr txBox="1">
            <a:spLocks noGrp="1"/>
          </p:cNvSpPr>
          <p:nvPr>
            <p:ph type="body" idx="4294967295"/>
          </p:nvPr>
        </p:nvSpPr>
        <p:spPr>
          <a:xfrm>
            <a:off x="323850" y="404813"/>
            <a:ext cx="8516938" cy="1439862"/>
          </a:xfrm>
        </p:spPr>
        <p:txBody>
          <a:bodyPr/>
          <a:lstStyle/>
          <a:p>
            <a:endParaRPr lang="eu-ES" sz="24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u-E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¡Hay que ocupar el espacio comunitario de manera permanente!</a:t>
            </a:r>
            <a:r>
              <a:rPr lang="eu-ES" sz="2000" smtClean="0">
                <a:latin typeface="Arial" charset="0"/>
                <a:cs typeface="Arial" charset="0"/>
              </a:rPr>
              <a:t> </a:t>
            </a:r>
          </a:p>
          <a:p>
            <a:endParaRPr lang="eu-ES" sz="2000" smtClean="0">
              <a:latin typeface="Arial" charset="0"/>
              <a:cs typeface="Arial" charset="0"/>
            </a:endParaRPr>
          </a:p>
        </p:txBody>
      </p:sp>
      <p:pic>
        <p:nvPicPr>
          <p:cNvPr id="53250" name="Picture 6" descr="forever-young"/>
          <p:cNvPicPr>
            <a:picLocks noChangeAspect="1" noChangeArrowheads="1"/>
          </p:cNvPicPr>
          <p:nvPr/>
        </p:nvPicPr>
        <p:blipFill>
          <a:blip r:embed="rId2"/>
          <a:srcRect t="51685"/>
          <a:stretch>
            <a:fillRect/>
          </a:stretch>
        </p:blipFill>
        <p:spPr bwMode="auto">
          <a:xfrm>
            <a:off x="0" y="4722813"/>
            <a:ext cx="9144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7" descr="forever-young"/>
          <p:cNvPicPr>
            <a:picLocks noChangeAspect="1" noChangeArrowheads="1"/>
          </p:cNvPicPr>
          <p:nvPr/>
        </p:nvPicPr>
        <p:blipFill>
          <a:blip r:embed="rId3"/>
          <a:srcRect b="51685"/>
          <a:stretch>
            <a:fillRect/>
          </a:stretch>
        </p:blipFill>
        <p:spPr bwMode="auto">
          <a:xfrm>
            <a:off x="0" y="1700213"/>
            <a:ext cx="9144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3343259832_48f3e07ac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150"/>
            <a:ext cx="9144000" cy="716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2339975" y="549275"/>
            <a:ext cx="4248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u-ES" b="1">
                <a:solidFill>
                  <a:schemeClr val="tx1"/>
                </a:solidFill>
                <a:latin typeface="Calibri" pitchFamily="34" charset="0"/>
              </a:rPr>
              <a:t>Eskerrik asko!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12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indent="304800" eaLnBrk="1" hangingPunct="1">
              <a:buSzPct val="25000"/>
            </a:pPr>
            <a:r>
              <a:rPr lang="eu-ES" sz="2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Pero... ¿Y qué dicen los jóvenes?</a:t>
            </a:r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95288" y="221615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s-ES" sz="2000" dirty="0">
                <a:solidFill>
                  <a:schemeClr val="bg1">
                    <a:lumMod val="85000"/>
                  </a:schemeClr>
                </a:solidFill>
              </a:rPr>
              <a:t>“Cuando su hijo la lía, ¿por qué le defienden aunque sepan que ha hecho mal?</a:t>
            </a:r>
          </a:p>
          <a:p>
            <a:pPr eaLnBrk="0" hangingPunct="0">
              <a:defRPr/>
            </a:pPr>
            <a:r>
              <a:rPr lang="es-ES" sz="2000" dirty="0"/>
              <a:t>“Queremos que nos motiven para estudiar desde pequeños”</a:t>
            </a:r>
          </a:p>
          <a:p>
            <a:pPr eaLnBrk="0" hangingPunct="0">
              <a:defRPr/>
            </a:pPr>
            <a:r>
              <a:rPr lang="es-ES" sz="2000" dirty="0"/>
              <a:t>“Hasta los 16 nada de móviles”</a:t>
            </a:r>
          </a:p>
          <a:p>
            <a:pPr eaLnBrk="0" hangingPunct="0">
              <a:defRPr/>
            </a:pPr>
            <a:r>
              <a:rPr lang="es-ES" sz="2000" dirty="0"/>
              <a:t>“Que nos dejen elegir” “ Ir al bachillerato y a la </a:t>
            </a:r>
            <a:r>
              <a:rPr lang="es-ES" sz="2000" dirty="0" err="1"/>
              <a:t>uni</a:t>
            </a:r>
            <a:r>
              <a:rPr lang="es-ES" sz="2000" dirty="0"/>
              <a:t> no </a:t>
            </a:r>
          </a:p>
          <a:p>
            <a:pPr eaLnBrk="0" hangingPunct="0">
              <a:defRPr/>
            </a:pPr>
            <a:r>
              <a:rPr lang="es-ES" sz="2000" dirty="0"/>
              <a:t>es lo único” “también existen los grados medios”</a:t>
            </a:r>
          </a:p>
          <a:p>
            <a:pPr eaLnBrk="0" hangingPunct="0">
              <a:defRPr/>
            </a:pPr>
            <a:r>
              <a:rPr lang="es-ES" sz="2000" dirty="0"/>
              <a:t>“ El botellón se multa, el consumir en una terraza, no”</a:t>
            </a:r>
          </a:p>
          <a:p>
            <a:pPr eaLnBrk="0" hangingPunct="0">
              <a:defRPr/>
            </a:pPr>
            <a:r>
              <a:rPr lang="es-ES" sz="2000" dirty="0"/>
              <a:t>“Nunca nos ven como positivo”</a:t>
            </a:r>
          </a:p>
          <a:p>
            <a:pPr eaLnBrk="0" hangingPunct="0">
              <a:defRPr/>
            </a:pPr>
            <a:endParaRPr lang="es-ES" sz="2000" dirty="0"/>
          </a:p>
        </p:txBody>
      </p:sp>
      <p:pic>
        <p:nvPicPr>
          <p:cNvPr id="55299" name="Picture 6" descr="anten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9888" y="3744913"/>
            <a:ext cx="24241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4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Consejos vendo…</a:t>
            </a:r>
          </a:p>
        </p:txBody>
      </p:sp>
      <p:pic>
        <p:nvPicPr>
          <p:cNvPr id="57346" name="Picture 4" descr="cooperacio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7988" y="1844675"/>
            <a:ext cx="28225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/>
          </p:cNvSpPr>
          <p:nvPr/>
        </p:nvSpPr>
        <p:spPr bwMode="auto">
          <a:xfrm>
            <a:off x="457200" y="1947863"/>
            <a:ext cx="82296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342900" indent="-342900" eaLnBrk="0" hangingPunct="0">
              <a:buFontTx/>
              <a:buChar char="•"/>
            </a:pPr>
            <a:r>
              <a:rPr lang="es-ES" sz="2400"/>
              <a:t>No hay recetas</a:t>
            </a:r>
          </a:p>
          <a:p>
            <a:pPr marL="342900" indent="-342900" eaLnBrk="0" hangingPunct="0">
              <a:buFontTx/>
              <a:buChar char="•"/>
            </a:pPr>
            <a:r>
              <a:rPr lang="es-ES" sz="2400"/>
              <a:t>Compromiso y esfuerzo</a:t>
            </a:r>
          </a:p>
          <a:p>
            <a:pPr marL="342900" indent="-342900" eaLnBrk="0" hangingPunct="0">
              <a:buFontTx/>
              <a:buChar char="•"/>
            </a:pPr>
            <a:r>
              <a:rPr lang="es-ES" sz="2400"/>
              <a:t>Tiempo</a:t>
            </a:r>
          </a:p>
          <a:p>
            <a:pPr marL="342900" indent="-342900" eaLnBrk="0" hangingPunct="0">
              <a:buFontTx/>
              <a:buChar char="•"/>
            </a:pPr>
            <a:r>
              <a:rPr lang="es-ES" sz="2400"/>
              <a:t>Afecto</a:t>
            </a:r>
          </a:p>
          <a:p>
            <a:pPr marL="342900" indent="-342900" eaLnBrk="0" hangingPunct="0">
              <a:buFontTx/>
              <a:buChar char="•"/>
            </a:pPr>
            <a:r>
              <a:rPr lang="es-ES" sz="2400"/>
              <a:t>Límites</a:t>
            </a:r>
          </a:p>
          <a:p>
            <a:pPr marL="342900" indent="-342900" eaLnBrk="0" hangingPunct="0">
              <a:buFontTx/>
              <a:buChar char="•"/>
            </a:pPr>
            <a:r>
              <a:rPr lang="es-ES" sz="2400"/>
              <a:t>Comunicación y negociación</a:t>
            </a:r>
          </a:p>
          <a:p>
            <a:pPr marL="342900" indent="-342900" eaLnBrk="0" hangingPunct="0">
              <a:buFontTx/>
              <a:buChar char="•"/>
            </a:pPr>
            <a:endParaRPr lang="es-ES" sz="2400"/>
          </a:p>
          <a:p>
            <a:pPr marL="342900" indent="-342900" eaLnBrk="0" hangingPunct="0">
              <a:buFontTx/>
              <a:buChar char="•"/>
            </a:pPr>
            <a:endParaRPr lang="es-ES" sz="2400"/>
          </a:p>
          <a:p>
            <a:pPr marL="342900" indent="-342900" eaLnBrk="0" hangingPunct="0">
              <a:buFontTx/>
              <a:buChar char="•"/>
            </a:pPr>
            <a:endParaRPr 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4000" b="1" smtClean="0">
                <a:solidFill>
                  <a:schemeClr val="bg1"/>
                </a:solidFill>
                <a:latin typeface="Arial" charset="0"/>
                <a:cs typeface="Arial" charset="0"/>
              </a:rPr>
              <a:t>Coordinación y trabajo en </a:t>
            </a:r>
            <a:r>
              <a:rPr lang="es-ES" sz="40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RED</a:t>
            </a:r>
          </a:p>
        </p:txBody>
      </p:sp>
      <p:pic>
        <p:nvPicPr>
          <p:cNvPr id="58370" name="Picture 5" descr="recursos-blo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420938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8"/>
          <p:cNvSpPr txBox="1">
            <a:spLocks noGrp="1"/>
          </p:cNvSpPr>
          <p:nvPr>
            <p:ph type="body" idx="4294967295"/>
          </p:nvPr>
        </p:nvSpPr>
        <p:spPr>
          <a:xfrm>
            <a:off x="457200" y="1916113"/>
            <a:ext cx="8229600" cy="4619625"/>
          </a:xfrm>
        </p:spPr>
        <p:txBody>
          <a:bodyPr/>
          <a:lstStyle/>
          <a:p>
            <a:r>
              <a:rPr lang="es-ES_tradnl" smtClean="0">
                <a:latin typeface="Arial" charset="0"/>
                <a:cs typeface="Arial" charset="0"/>
              </a:rPr>
              <a:t>Técnico de juventud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Técnico de Inmigración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Técnica de Igualdad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Técnica de Prevención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Técnico de Servicios Sociales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SISE/SIP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Servicio de orientación legal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Gazteleku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Técnica de S.Sociales de Getxo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Proyecto Antirrumores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Servicio público de mediación de aprendizaje </a:t>
            </a:r>
          </a:p>
          <a:p>
            <a:pPr>
              <a:buFontTx/>
              <a:buNone/>
            </a:pPr>
            <a:r>
              <a:rPr lang="es-ES_tradnl" smtClean="0">
                <a:latin typeface="Arial" charset="0"/>
                <a:cs typeface="Arial" charset="0"/>
              </a:rPr>
              <a:t>de Uribekosta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Abogados de oficio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Medidas Judiciales (Trabajadora Social)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Gizagune (Gaztelonjak)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Fundación Etorkintza; Servicio de Adolescentes</a:t>
            </a:r>
          </a:p>
          <a:p>
            <a:pPr>
              <a:buFontTx/>
              <a:buNone/>
            </a:pPr>
            <a:r>
              <a:rPr lang="es-ES_tradnl" smtClean="0">
                <a:latin typeface="Arial" charset="0"/>
                <a:cs typeface="Arial" charset="0"/>
              </a:rPr>
              <a:t> y Servicio de Adultos.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Kosmópolis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Ikuspegi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Universidad de Deusto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AMPA de Aixerrota</a:t>
            </a:r>
          </a:p>
          <a:p>
            <a:r>
              <a:rPr lang="es-ES_tradnl" smtClean="0">
                <a:latin typeface="Arial" charset="0"/>
                <a:cs typeface="Arial" charset="0"/>
              </a:rPr>
              <a:t> Getxo Lantaldea</a:t>
            </a:r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Título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u-ES" sz="3200" b="1" smtClean="0">
                <a:solidFill>
                  <a:srgbClr val="407FCC"/>
                </a:solidFill>
                <a:latin typeface="Arial" charset="0"/>
                <a:cs typeface="Arial" charset="0"/>
              </a:rPr>
              <a:t>Tipos/ámbitos del acompañamiento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</p:nvPr>
        </p:nvGraphicFramePr>
        <p:xfrm>
          <a:off x="395536" y="1268760"/>
          <a:ext cx="835292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9" name="4 CuadroTexto"/>
          <p:cNvSpPr txBox="1">
            <a:spLocks noChangeArrowheads="1"/>
          </p:cNvSpPr>
          <p:nvPr/>
        </p:nvSpPr>
        <p:spPr bwMode="auto">
          <a:xfrm>
            <a:off x="3419475" y="4005263"/>
            <a:ext cx="259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u-ES" sz="2000" b="1">
                <a:solidFill>
                  <a:srgbClr val="407FCC"/>
                </a:solidFill>
              </a:rPr>
              <a:t>Acompañamiento</a:t>
            </a:r>
          </a:p>
        </p:txBody>
      </p:sp>
      <p:graphicFrame>
        <p:nvGraphicFramePr>
          <p:cNvPr id="6" name="5 Diagrama"/>
          <p:cNvGraphicFramePr/>
          <p:nvPr/>
        </p:nvGraphicFramePr>
        <p:xfrm>
          <a:off x="6444208" y="1772816"/>
          <a:ext cx="2088232" cy="18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4341" name="6 Grupo"/>
          <p:cNvGrpSpPr>
            <a:grpSpLocks/>
          </p:cNvGrpSpPr>
          <p:nvPr/>
        </p:nvGrpSpPr>
        <p:grpSpPr bwMode="auto">
          <a:xfrm rot="-10381559">
            <a:off x="6634163" y="3609975"/>
            <a:ext cx="630237" cy="430213"/>
            <a:chOff x="2621491" y="2098527"/>
            <a:chExt cx="781863" cy="614347"/>
          </a:xfrm>
        </p:grpSpPr>
        <p:sp>
          <p:nvSpPr>
            <p:cNvPr id="8" name="7 Flecha derecha"/>
            <p:cNvSpPr/>
            <p:nvPr/>
          </p:nvSpPr>
          <p:spPr>
            <a:xfrm rot="18000000">
              <a:off x="2705249" y="2014769"/>
              <a:ext cx="614347" cy="78186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0">
              <a:schemeClr val="accent1">
                <a:shade val="90000"/>
                <a:hueOff val="306300"/>
                <a:satOff val="-4255"/>
                <a:lumOff val="22954"/>
                <a:alphaOff val="0"/>
              </a:schemeClr>
            </a:lnRef>
            <a:fillRef idx="1">
              <a:schemeClr val="accent1">
                <a:shade val="90000"/>
                <a:hueOff val="306300"/>
                <a:satOff val="-4255"/>
                <a:lumOff val="22954"/>
                <a:alphaOff val="0"/>
              </a:schemeClr>
            </a:fillRef>
            <a:effectRef idx="0">
              <a:schemeClr val="accent1">
                <a:shade val="90000"/>
                <a:hueOff val="306300"/>
                <a:satOff val="-4255"/>
                <a:lumOff val="229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 derecha 4"/>
            <p:cNvSpPr/>
            <p:nvPr/>
          </p:nvSpPr>
          <p:spPr>
            <a:xfrm rot="18000000">
              <a:off x="2747923" y="2241063"/>
              <a:ext cx="430722" cy="46872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u-ES" sz="1900" b="1"/>
            </a:p>
          </p:txBody>
        </p:sp>
      </p:grpSp>
      <p:grpSp>
        <p:nvGrpSpPr>
          <p:cNvPr id="14342" name="9 Grupo"/>
          <p:cNvGrpSpPr>
            <a:grpSpLocks/>
          </p:cNvGrpSpPr>
          <p:nvPr/>
        </p:nvGrpSpPr>
        <p:grpSpPr bwMode="auto">
          <a:xfrm rot="-8647310">
            <a:off x="6035675" y="2746375"/>
            <a:ext cx="630238" cy="430213"/>
            <a:chOff x="2621491" y="2098527"/>
            <a:chExt cx="781863" cy="614347"/>
          </a:xfrm>
        </p:grpSpPr>
        <p:sp>
          <p:nvSpPr>
            <p:cNvPr id="11" name="10 Flecha derecha"/>
            <p:cNvSpPr/>
            <p:nvPr/>
          </p:nvSpPr>
          <p:spPr>
            <a:xfrm rot="18000000">
              <a:off x="2705250" y="2014770"/>
              <a:ext cx="614346" cy="78186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0">
              <a:schemeClr val="accent1">
                <a:shade val="90000"/>
                <a:hueOff val="306300"/>
                <a:satOff val="-4255"/>
                <a:lumOff val="22954"/>
                <a:alphaOff val="0"/>
              </a:schemeClr>
            </a:lnRef>
            <a:fillRef idx="1">
              <a:schemeClr val="accent1">
                <a:shade val="90000"/>
                <a:hueOff val="306300"/>
                <a:satOff val="-4255"/>
                <a:lumOff val="22954"/>
                <a:alphaOff val="0"/>
              </a:schemeClr>
            </a:fillRef>
            <a:effectRef idx="0">
              <a:schemeClr val="accent1">
                <a:shade val="90000"/>
                <a:hueOff val="306300"/>
                <a:satOff val="-4255"/>
                <a:lumOff val="229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lecha derecha 4"/>
            <p:cNvSpPr/>
            <p:nvPr/>
          </p:nvSpPr>
          <p:spPr>
            <a:xfrm rot="18000000">
              <a:off x="2742956" y="2245762"/>
              <a:ext cx="430722" cy="46872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u-ES" sz="19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 txBox="1"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u-ES" sz="3200" b="1" smtClean="0">
                <a:solidFill>
                  <a:srgbClr val="407FCC"/>
                </a:solidFill>
                <a:latin typeface="Arial" charset="0"/>
                <a:cs typeface="Arial" charset="0"/>
              </a:rPr>
              <a:t>Niveles del acompañamiento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</p:nvPr>
        </p:nvGraphicFramePr>
        <p:xfrm>
          <a:off x="395536" y="148478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3" name="4 CuadroTexto"/>
          <p:cNvSpPr txBox="1">
            <a:spLocks noChangeArrowheads="1"/>
          </p:cNvSpPr>
          <p:nvPr/>
        </p:nvSpPr>
        <p:spPr bwMode="auto">
          <a:xfrm>
            <a:off x="3419475" y="4108450"/>
            <a:ext cx="259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u-ES" sz="2000" b="1">
                <a:solidFill>
                  <a:srgbClr val="407FCC"/>
                </a:solidFill>
              </a:rPr>
              <a:t>Acompañamiento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3200" b="1" smtClean="0">
                <a:solidFill>
                  <a:schemeClr val="bg1"/>
                </a:solidFill>
                <a:latin typeface="Arial" charset="0"/>
                <a:cs typeface="Arial" charset="0"/>
              </a:rPr>
              <a:t>Cartera de prestaciones y servicios del sistema vasco de servicios sociales</a:t>
            </a:r>
            <a:endParaRPr lang="eu-ES" sz="3200" b="1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6386" name="Picture 5" descr="2da1e02fd52add7c15cc33ef238f70b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4797425"/>
            <a:ext cx="21082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7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s-ES" sz="2000" b="1" smtClean="0">
                <a:latin typeface="Arial" charset="0"/>
                <a:cs typeface="Arial" charset="0"/>
              </a:rPr>
              <a:t>Artículo 33</a:t>
            </a:r>
            <a:r>
              <a:rPr lang="es-ES" sz="2000" smtClean="0">
                <a:latin typeface="Arial" charset="0"/>
                <a:cs typeface="Arial" charset="0"/>
              </a:rPr>
              <a:t>.</a:t>
            </a:r>
          </a:p>
          <a:p>
            <a:pPr marL="0" indent="0"/>
            <a:endParaRPr lang="es-ES" sz="2000" smtClean="0">
              <a:latin typeface="Arial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Respecto a los servicios y prestaciones, o ayudas económicas de competencia municipal, en el </a:t>
            </a:r>
            <a:r>
              <a:rPr lang="es-ES" sz="2000" b="1" smtClean="0">
                <a:latin typeface="Arial" charset="0"/>
                <a:cs typeface="Arial" charset="0"/>
              </a:rPr>
              <a:t>punto 1.3</a:t>
            </a:r>
            <a:r>
              <a:rPr lang="es-ES" sz="2000" smtClean="0">
                <a:latin typeface="Arial" charset="0"/>
                <a:cs typeface="Arial" charset="0"/>
              </a:rPr>
              <a:t> se hace referencia al </a:t>
            </a:r>
            <a:r>
              <a:rPr lang="es-ES" sz="2000" b="1" smtClean="0">
                <a:latin typeface="Arial" charset="0"/>
                <a:cs typeface="Arial" charset="0"/>
              </a:rPr>
              <a:t>Servicio de intervención socioeducativa</a:t>
            </a:r>
            <a:r>
              <a:rPr lang="es-ES" sz="2000" smtClean="0">
                <a:latin typeface="Arial" charset="0"/>
                <a:cs typeface="Arial" charset="0"/>
              </a:rPr>
              <a:t> y psicosocial, señala que dichas prestaciones pueden ser de carácter</a:t>
            </a:r>
          </a:p>
          <a:p>
            <a:pPr marL="0" indent="0"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individual, familiar y/o grupal y que pueden desarrollarse tanto en el domicilio familiar como en el </a:t>
            </a:r>
            <a:r>
              <a:rPr lang="es-ES" sz="2000" b="1" smtClean="0">
                <a:latin typeface="Arial" charset="0"/>
                <a:cs typeface="Arial" charset="0"/>
              </a:rPr>
              <a:t>entorno comunitario refiriéndose expresamente a la “educación de calle”.</a:t>
            </a:r>
          </a:p>
          <a:p>
            <a:pPr marL="0" indent="0"/>
            <a:endParaRPr lang="es-ES" sz="2000" smtClean="0">
              <a:latin typeface="Arial" charset="0"/>
              <a:cs typeface="Arial" charset="0"/>
            </a:endParaRPr>
          </a:p>
          <a:p>
            <a:pPr marL="0" indent="0" algn="r">
              <a:buFontTx/>
              <a:buNone/>
            </a:pPr>
            <a:r>
              <a:rPr lang="es-ES" smtClean="0">
                <a:latin typeface="Arial" charset="0"/>
                <a:cs typeface="Arial" charset="0"/>
              </a:rPr>
              <a:t>* En el anexo III</a:t>
            </a:r>
            <a:endParaRPr lang="eu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www.limpiezagetxo.com/images/10-ORTO-GETXO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916113"/>
            <a:ext cx="8926513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b="1" smtClean="0">
                <a:solidFill>
                  <a:schemeClr val="bg1"/>
                </a:solidFill>
                <a:latin typeface="Arial" charset="0"/>
                <a:cs typeface="Arial" charset="0"/>
              </a:rPr>
              <a:t>En el municipio de Getxo</a:t>
            </a:r>
          </a:p>
        </p:txBody>
      </p:sp>
      <p:sp>
        <p:nvSpPr>
          <p:cNvPr id="17411" name="2 Marcador de texto"/>
          <p:cNvSpPr txBox="1">
            <a:spLocks noGrp="1"/>
          </p:cNvSpPr>
          <p:nvPr>
            <p:ph type="body" idx="1"/>
          </p:nvPr>
        </p:nvSpPr>
        <p:spPr>
          <a:xfrm>
            <a:off x="0" y="1916113"/>
            <a:ext cx="8229600" cy="4619625"/>
          </a:xfrm>
        </p:spPr>
        <p:txBody>
          <a:bodyPr/>
          <a:lstStyle/>
          <a:p>
            <a:pPr algn="ctr">
              <a:buFontTx/>
              <a:buNone/>
            </a:pPr>
            <a:endParaRPr lang="es-ES" sz="1800" b="1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es-ES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Nº habitantes  </a:t>
            </a:r>
            <a:r>
              <a:rPr lang="es-ES" sz="1800" b="1" smtClean="0">
                <a:solidFill>
                  <a:srgbClr val="FF6600"/>
                </a:solidFill>
                <a:latin typeface="Arial" charset="0"/>
                <a:cs typeface="Arial" charset="0"/>
              </a:rPr>
              <a:t>79.815</a:t>
            </a:r>
          </a:p>
          <a:p>
            <a:pPr algn="ctr"/>
            <a:r>
              <a:rPr lang="es-ES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Nº de habitantes (10-20) </a:t>
            </a:r>
            <a:r>
              <a:rPr lang="es-ES" sz="1800" b="1" smtClean="0">
                <a:solidFill>
                  <a:srgbClr val="FF6600"/>
                </a:solidFill>
                <a:latin typeface="Arial" charset="0"/>
                <a:cs typeface="Arial" charset="0"/>
              </a:rPr>
              <a:t>7044</a:t>
            </a:r>
          </a:p>
          <a:p>
            <a:pPr algn="r">
              <a:buFontTx/>
              <a:buNone/>
            </a:pPr>
            <a:r>
              <a:rPr lang="es-ES" sz="1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*Eustat/INE </a:t>
            </a:r>
          </a:p>
        </p:txBody>
      </p:sp>
      <p:pic>
        <p:nvPicPr>
          <p:cNvPr id="17412" name="Picture 2" descr="https://www.getxoenpresa.com/wp-content/uploads/2013/10/ayun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692150"/>
            <a:ext cx="1730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u-ES" sz="4800" b="1" smtClean="0">
                <a:solidFill>
                  <a:schemeClr val="bg1"/>
                </a:solidFill>
                <a:latin typeface="Arial" charset="0"/>
                <a:cs typeface="Arial" charset="0"/>
              </a:rPr>
              <a:t>Objetivo del servicio</a:t>
            </a:r>
          </a:p>
        </p:txBody>
      </p:sp>
      <p:pic>
        <p:nvPicPr>
          <p:cNvPr id="18434" name="Picture 4" descr="Portada-Motivacion-para-lider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75" y="3230563"/>
            <a:ext cx="29241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/>
          </p:cNvSpPr>
          <p:nvPr/>
        </p:nvSpPr>
        <p:spPr bwMode="auto">
          <a:xfrm>
            <a:off x="457200" y="1947863"/>
            <a:ext cx="82296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342900" indent="-342900" eaLnBrk="0" hangingPunct="0">
              <a:buFontTx/>
              <a:buChar char="•"/>
            </a:pPr>
            <a:r>
              <a:rPr lang="es-ES" sz="2800" b="1"/>
              <a:t>Acompañar </a:t>
            </a:r>
            <a:r>
              <a:rPr lang="es-ES" sz="2800"/>
              <a:t>a la juventud de Getxo, para que su </a:t>
            </a:r>
            <a:r>
              <a:rPr lang="es-ES" sz="2800" b="1"/>
              <a:t>proceso madurativo</a:t>
            </a:r>
            <a:r>
              <a:rPr lang="es-ES" sz="2800"/>
              <a:t> sea lo más equilibrado posible, atendiendo preferentemente a la </a:t>
            </a:r>
            <a:r>
              <a:rPr lang="es-ES" sz="2800" b="1"/>
              <a:t>población</a:t>
            </a:r>
            <a:r>
              <a:rPr lang="es-ES" sz="2800"/>
              <a:t> con mayores factores de </a:t>
            </a:r>
            <a:r>
              <a:rPr lang="es-ES" sz="2800" b="1"/>
              <a:t>riesgo</a:t>
            </a:r>
            <a:r>
              <a:rPr lang="es-ES" sz="2800"/>
              <a:t>, por medio de la intervención socioeducativa directa en </a:t>
            </a:r>
            <a:r>
              <a:rPr lang="es-ES" sz="2800" b="1"/>
              <a:t>medio abierto</a:t>
            </a:r>
            <a:r>
              <a:rPr lang="es-ES" sz="2800"/>
              <a:t> y otros espacios normalizados.</a:t>
            </a:r>
            <a:endParaRPr lang="eu-E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412"/>
          </a:xfrm>
        </p:spPr>
        <p:txBody>
          <a:bodyPr/>
          <a:lstStyle/>
          <a:p>
            <a:r>
              <a:rPr lang="es-ES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Ubicado en los Servicios Sociales de Base</a:t>
            </a:r>
          </a:p>
        </p:txBody>
      </p:sp>
      <p:sp>
        <p:nvSpPr>
          <p:cNvPr id="19458" name="2 Marcador de texto"/>
          <p:cNvSpPr txBox="1">
            <a:spLocks noGrp="1"/>
          </p:cNvSpPr>
          <p:nvPr>
            <p:ph type="body" idx="1"/>
          </p:nvPr>
        </p:nvSpPr>
        <p:spPr>
          <a:xfrm>
            <a:off x="250825" y="2193925"/>
            <a:ext cx="5329238" cy="4619625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Coordinación  con :</a:t>
            </a:r>
          </a:p>
          <a:p>
            <a:pPr>
              <a:buFontTx/>
              <a:buNone/>
            </a:pPr>
            <a:endParaRPr lang="es-ES" sz="20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Equipo de Trabajadoras Sociales</a:t>
            </a:r>
          </a:p>
          <a:p>
            <a:pPr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SISE/SIP</a:t>
            </a:r>
          </a:p>
          <a:p>
            <a:pPr>
              <a:buFontTx/>
              <a:buNone/>
            </a:pPr>
            <a:endParaRPr lang="es-ES" sz="20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Recursos municipales</a:t>
            </a:r>
          </a:p>
          <a:p>
            <a:pPr>
              <a:buFontTx/>
              <a:buNone/>
            </a:pPr>
            <a:r>
              <a:rPr lang="es-ES" sz="2000" smtClean="0">
                <a:latin typeface="Arial" charset="0"/>
                <a:cs typeface="Arial" charset="0"/>
              </a:rPr>
              <a:t>Recursos comunitarios </a:t>
            </a:r>
          </a:p>
          <a:p>
            <a:endParaRPr lang="es-ES" smtClean="0">
              <a:latin typeface="Arial" charset="0"/>
              <a:cs typeface="Arial" charset="0"/>
            </a:endParaRPr>
          </a:p>
        </p:txBody>
      </p:sp>
      <p:sp>
        <p:nvSpPr>
          <p:cNvPr id="19459" name="AutoShape 5" descr="Mostrando DSC_0225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/>
          </a:p>
        </p:txBody>
      </p:sp>
      <p:sp>
        <p:nvSpPr>
          <p:cNvPr id="19460" name="AutoShape 7" descr="Mostrando DSC_0225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/>
          </a:p>
        </p:txBody>
      </p:sp>
      <p:sp>
        <p:nvSpPr>
          <p:cNvPr id="19461" name="AutoShape 9" descr="05c79e00-aad7-4316-8f90-60add9174f4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u-ES"/>
          </a:p>
        </p:txBody>
      </p:sp>
      <p:pic>
        <p:nvPicPr>
          <p:cNvPr id="1946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2679700"/>
            <a:ext cx="444182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 descr="https://www.getxoenpresa.com/wp-content/uploads/2013/10/ayunta.jpg"/>
          <p:cNvPicPr>
            <a:picLocks noChangeAspect="1" noChangeArrowheads="1"/>
          </p:cNvPicPr>
          <p:nvPr/>
        </p:nvPicPr>
        <p:blipFill>
          <a:blip r:embed="rId3"/>
          <a:srcRect l="25505" r="23634" b="-1645"/>
          <a:stretch>
            <a:fillRect/>
          </a:stretch>
        </p:blipFill>
        <p:spPr bwMode="auto">
          <a:xfrm>
            <a:off x="5867400" y="2708275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3">
      <a:dk1>
        <a:srgbClr val="000000"/>
      </a:dk1>
      <a:lt1>
        <a:srgbClr val="FFFFFF"/>
      </a:lt1>
      <a:dk2>
        <a:srgbClr val="CCCCCC"/>
      </a:dk2>
      <a:lt2>
        <a:srgbClr val="4B4B4B"/>
      </a:lt2>
      <a:accent1>
        <a:srgbClr val="7E5554"/>
      </a:accent1>
      <a:accent2>
        <a:srgbClr val="910A10"/>
      </a:accent2>
      <a:accent3>
        <a:srgbClr val="FFFFFF"/>
      </a:accent3>
      <a:accent4>
        <a:srgbClr val="000000"/>
      </a:accent4>
      <a:accent5>
        <a:srgbClr val="C0B4B3"/>
      </a:accent5>
      <a:accent6>
        <a:srgbClr val="83080D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1109</Words>
  <Application>Microsoft Office PowerPoint</Application>
  <PresentationFormat>Presentación en pantalla (4:3)</PresentationFormat>
  <Paragraphs>314</Paragraphs>
  <Slides>37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Diseño predeterminado</vt:lpstr>
      <vt:lpstr>Diapositiva 1</vt:lpstr>
      <vt:lpstr>¿De qué hablaré?</vt:lpstr>
      <vt:lpstr>Acompañamiento...</vt:lpstr>
      <vt:lpstr>Tipos/ámbitos del acompañamiento</vt:lpstr>
      <vt:lpstr>Niveles del acompañamiento</vt:lpstr>
      <vt:lpstr>Cartera de prestaciones y servicios del sistema vasco de servicios sociales</vt:lpstr>
      <vt:lpstr>En el municipio de Getxo</vt:lpstr>
      <vt:lpstr>Objetivo del servicio</vt:lpstr>
      <vt:lpstr>Ubicado en los Servicios Sociales de Base</vt:lpstr>
      <vt:lpstr>¿Con quién intervengo?</vt:lpstr>
      <vt:lpstr>Ámbitos de la intervención</vt:lpstr>
      <vt:lpstr>Intervención en Medio Abierto</vt:lpstr>
      <vt:lpstr>Algunos datos</vt:lpstr>
      <vt:lpstr>Coordinación y trabajo en RED</vt:lpstr>
      <vt:lpstr>Diapositiva 15</vt:lpstr>
      <vt:lpstr>¿Qué estamos detectando?</vt:lpstr>
      <vt:lpstr>¿Qué estamos detectando?</vt:lpstr>
      <vt:lpstr>¿Qué estamos detectando?</vt:lpstr>
      <vt:lpstr>¿y las drogas?</vt:lpstr>
      <vt:lpstr>¿y las drogas?</vt:lpstr>
      <vt:lpstr>¿y las drogas?</vt:lpstr>
      <vt:lpstr>¿ y ellas…?</vt:lpstr>
      <vt:lpstr>Lonjas…Algunas conclusiones…</vt:lpstr>
      <vt:lpstr>Identidad ¿digital? #searching</vt:lpstr>
      <vt:lpstr>Redes sociales</vt:lpstr>
      <vt:lpstr>La importancia del proyecto se basa en…</vt:lpstr>
      <vt:lpstr>La importancia del proyecto se basa en…</vt:lpstr>
      <vt:lpstr>Posibilitando otra oportunidad…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Pero... ¿Y qué dicen los jóvenes?</vt:lpstr>
      <vt:lpstr>Consejos vendo…</vt:lpstr>
      <vt:lpstr>Coordinación y trabajo en RED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Pero... ¿Y qué dicen los jóvenes sobre el consumo de alacohol?</dc:title>
  <cp:lastModifiedBy>136178</cp:lastModifiedBy>
  <cp:revision>52</cp:revision>
  <dcterms:modified xsi:type="dcterms:W3CDTF">2016-05-24T15:30:48Z</dcterms:modified>
</cp:coreProperties>
</file>